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notesSlides/notesSlide30.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24384000" cy="13716000"/>
  <p:notesSz cx="6858000" cy="9144000"/>
  <p:defaultTextStyle>
    <a:lvl1pPr defTabSz="825500">
      <a:defRPr sz="4500" b="1">
        <a:solidFill>
          <a:srgbClr val="3B99D4"/>
        </a:solidFill>
        <a:latin typeface="+mn-lt"/>
        <a:ea typeface="+mn-ea"/>
        <a:cs typeface="+mn-cs"/>
        <a:sym typeface="Segoe UI"/>
      </a:defRPr>
    </a:lvl1pPr>
    <a:lvl2pPr indent="228600" defTabSz="825500">
      <a:defRPr sz="4500" b="1">
        <a:solidFill>
          <a:srgbClr val="3B99D4"/>
        </a:solidFill>
        <a:latin typeface="+mn-lt"/>
        <a:ea typeface="+mn-ea"/>
        <a:cs typeface="+mn-cs"/>
        <a:sym typeface="Segoe UI"/>
      </a:defRPr>
    </a:lvl2pPr>
    <a:lvl3pPr indent="457200" defTabSz="825500">
      <a:defRPr sz="4500" b="1">
        <a:solidFill>
          <a:srgbClr val="3B99D4"/>
        </a:solidFill>
        <a:latin typeface="+mn-lt"/>
        <a:ea typeface="+mn-ea"/>
        <a:cs typeface="+mn-cs"/>
        <a:sym typeface="Segoe UI"/>
      </a:defRPr>
    </a:lvl3pPr>
    <a:lvl4pPr indent="685800" defTabSz="825500">
      <a:defRPr sz="4500" b="1">
        <a:solidFill>
          <a:srgbClr val="3B99D4"/>
        </a:solidFill>
        <a:latin typeface="+mn-lt"/>
        <a:ea typeface="+mn-ea"/>
        <a:cs typeface="+mn-cs"/>
        <a:sym typeface="Segoe UI"/>
      </a:defRPr>
    </a:lvl4pPr>
    <a:lvl5pPr indent="914400" defTabSz="825500">
      <a:defRPr sz="4500" b="1">
        <a:solidFill>
          <a:srgbClr val="3B99D4"/>
        </a:solidFill>
        <a:latin typeface="+mn-lt"/>
        <a:ea typeface="+mn-ea"/>
        <a:cs typeface="+mn-cs"/>
        <a:sym typeface="Segoe UI"/>
      </a:defRPr>
    </a:lvl5pPr>
    <a:lvl6pPr indent="1143000" defTabSz="825500">
      <a:defRPr sz="4500" b="1">
        <a:solidFill>
          <a:srgbClr val="3B99D4"/>
        </a:solidFill>
        <a:latin typeface="+mn-lt"/>
        <a:ea typeface="+mn-ea"/>
        <a:cs typeface="+mn-cs"/>
        <a:sym typeface="Segoe UI"/>
      </a:defRPr>
    </a:lvl6pPr>
    <a:lvl7pPr indent="1371600" defTabSz="825500">
      <a:defRPr sz="4500" b="1">
        <a:solidFill>
          <a:srgbClr val="3B99D4"/>
        </a:solidFill>
        <a:latin typeface="+mn-lt"/>
        <a:ea typeface="+mn-ea"/>
        <a:cs typeface="+mn-cs"/>
        <a:sym typeface="Segoe UI"/>
      </a:defRPr>
    </a:lvl7pPr>
    <a:lvl8pPr indent="1600200" defTabSz="825500">
      <a:defRPr sz="4500" b="1">
        <a:solidFill>
          <a:srgbClr val="3B99D4"/>
        </a:solidFill>
        <a:latin typeface="+mn-lt"/>
        <a:ea typeface="+mn-ea"/>
        <a:cs typeface="+mn-cs"/>
        <a:sym typeface="Segoe UI"/>
      </a:defRPr>
    </a:lvl8pPr>
    <a:lvl9pPr indent="1828800" defTabSz="825500">
      <a:defRPr sz="4500" b="1">
        <a:solidFill>
          <a:srgbClr val="3B99D4"/>
        </a:solidFill>
        <a:latin typeface="+mn-lt"/>
        <a:ea typeface="+mn-ea"/>
        <a:cs typeface="+mn-cs"/>
        <a:sym typeface="Segoe UI"/>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B">
              <a:alpha val="30000"/>
            </a:srgbClr>
          </a:solidFill>
        </a:fill>
      </a:tcStyle>
    </a:band2H>
    <a:firstCol>
      <a:tcTxStyle b="on"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5699" autoAdjust="0"/>
  </p:normalViewPr>
  <p:slideViewPr>
    <p:cSldViewPr snapToObjects="1">
      <p:cViewPr varScale="1">
        <p:scale>
          <a:sx n="78" d="100"/>
          <a:sy n="78" d="100"/>
        </p:scale>
        <p:origin x="1404" y="114"/>
      </p:cViewPr>
      <p:guideLst>
        <p:guide orient="horz"/>
        <p:guide/>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3.8101099999999999E-2"/>
          <c:y val="5.6335900000000001E-2"/>
          <c:w val="0.96189899999999995"/>
          <c:h val="0.854217"/>
        </c:manualLayout>
      </c:layout>
      <c:barChart>
        <c:barDir val="col"/>
        <c:grouping val="clustered"/>
        <c:varyColors val="0"/>
        <c:ser>
          <c:idx val="0"/>
          <c:order val="0"/>
          <c:tx>
            <c:strRef>
              <c:f>Sheet1!$A$2</c:f>
              <c:strCache>
                <c:ptCount val="1"/>
                <c:pt idx="0">
                  <c:v>Region 1</c:v>
                </c:pt>
              </c:strCache>
            </c:strRef>
          </c:tx>
          <c:spPr>
            <a:solidFill>
              <a:srgbClr val="C4C4C4"/>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April</c:v>
                </c:pt>
                <c:pt idx="1">
                  <c:v>May</c:v>
                </c:pt>
                <c:pt idx="2">
                  <c:v>June</c:v>
                </c:pt>
              </c:strCache>
            </c:strRef>
          </c:cat>
          <c:val>
            <c:numRef>
              <c:f>Sheet1!$B$2:$D$2</c:f>
              <c:numCache>
                <c:formatCode>General</c:formatCode>
                <c:ptCount val="3"/>
                <c:pt idx="0">
                  <c:v>17</c:v>
                </c:pt>
                <c:pt idx="1">
                  <c:v>26</c:v>
                </c:pt>
                <c:pt idx="2">
                  <c:v>53</c:v>
                </c:pt>
              </c:numCache>
            </c:numRef>
          </c:val>
        </c:ser>
        <c:ser>
          <c:idx val="1"/>
          <c:order val="1"/>
          <c:tx>
            <c:strRef>
              <c:f>Sheet1!$A$3</c:f>
              <c:strCache>
                <c:ptCount val="1"/>
                <c:pt idx="0">
                  <c:v>Region 2</c:v>
                </c:pt>
              </c:strCache>
            </c:strRef>
          </c:tx>
          <c:spPr>
            <a:solidFill>
              <a:srgbClr val="71B251"/>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April</c:v>
                </c:pt>
                <c:pt idx="1">
                  <c:v>May</c:v>
                </c:pt>
                <c:pt idx="2">
                  <c:v>June</c:v>
                </c:pt>
              </c:strCache>
            </c:strRef>
          </c:cat>
          <c:val>
            <c:numRef>
              <c:f>Sheet1!$B$3:$D$3</c:f>
              <c:numCache>
                <c:formatCode>General</c:formatCode>
                <c:ptCount val="3"/>
                <c:pt idx="0">
                  <c:v>43</c:v>
                </c:pt>
                <c:pt idx="1">
                  <c:v>32</c:v>
                </c:pt>
                <c:pt idx="2">
                  <c:v>64</c:v>
                </c:pt>
              </c:numCache>
            </c:numRef>
          </c:val>
        </c:ser>
        <c:ser>
          <c:idx val="2"/>
          <c:order val="2"/>
          <c:tx>
            <c:strRef>
              <c:f>Sheet1!$A$4</c:f>
              <c:strCache>
                <c:ptCount val="1"/>
                <c:pt idx="0">
                  <c:v>Region 3</c:v>
                </c:pt>
              </c:strCache>
            </c:strRef>
          </c:tx>
          <c:spPr>
            <a:solidFill>
              <a:srgbClr val="B756C5"/>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April</c:v>
                </c:pt>
                <c:pt idx="1">
                  <c:v>May</c:v>
                </c:pt>
                <c:pt idx="2">
                  <c:v>June</c:v>
                </c:pt>
              </c:strCache>
            </c:strRef>
          </c:cat>
          <c:val>
            <c:numRef>
              <c:f>Sheet1!$B$4:$D$4</c:f>
              <c:numCache>
                <c:formatCode>General</c:formatCode>
                <c:ptCount val="3"/>
                <c:pt idx="0">
                  <c:v>55</c:v>
                </c:pt>
                <c:pt idx="1">
                  <c:v>43</c:v>
                </c:pt>
                <c:pt idx="2">
                  <c:v>70</c:v>
                </c:pt>
              </c:numCache>
            </c:numRef>
          </c:val>
        </c:ser>
        <c:ser>
          <c:idx val="3"/>
          <c:order val="3"/>
          <c:tx>
            <c:strRef>
              <c:f>Sheet1!$A$5</c:f>
              <c:strCache>
                <c:ptCount val="1"/>
                <c:pt idx="0">
                  <c:v>Region 3</c:v>
                </c:pt>
              </c:strCache>
            </c:strRef>
          </c:tx>
          <c:spPr>
            <a:solidFill>
              <a:srgbClr val="3F9CEA"/>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April</c:v>
                </c:pt>
                <c:pt idx="1">
                  <c:v>May</c:v>
                </c:pt>
                <c:pt idx="2">
                  <c:v>June</c:v>
                </c:pt>
              </c:strCache>
            </c:strRef>
          </c:cat>
          <c:val>
            <c:numRef>
              <c:f>Sheet1!$B$5:$D$5</c:f>
              <c:numCache>
                <c:formatCode>General</c:formatCode>
                <c:ptCount val="3"/>
                <c:pt idx="0">
                  <c:v>60</c:v>
                </c:pt>
                <c:pt idx="1">
                  <c:v>55</c:v>
                </c:pt>
                <c:pt idx="2">
                  <c:v>81</c:v>
                </c:pt>
              </c:numCache>
            </c:numRef>
          </c:val>
        </c:ser>
        <c:dLbls>
          <c:showLegendKey val="0"/>
          <c:showVal val="0"/>
          <c:showCatName val="0"/>
          <c:showSerName val="0"/>
          <c:showPercent val="0"/>
          <c:showBubbleSize val="0"/>
        </c:dLbls>
        <c:gapWidth val="50"/>
        <c:overlap val="-10"/>
        <c:axId val="500817568"/>
        <c:axId val="500819528"/>
      </c:barChart>
      <c:catAx>
        <c:axId val="500817568"/>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lvl="0">
              <a:defRPr sz="3400" b="0" i="0" u="none" strike="noStrike">
                <a:solidFill>
                  <a:srgbClr val="FFFFFF"/>
                </a:solidFill>
                <a:effectLst/>
                <a:latin typeface="Helvetica Light"/>
              </a:defRPr>
            </a:pPr>
            <a:endParaRPr lang="en-US"/>
          </a:p>
        </c:txPr>
        <c:crossAx val="500819528"/>
        <c:crosses val="autoZero"/>
        <c:auto val="1"/>
        <c:lblAlgn val="ctr"/>
        <c:lblOffset val="100"/>
        <c:noMultiLvlLbl val="1"/>
      </c:catAx>
      <c:valAx>
        <c:axId val="500819528"/>
        <c:scaling>
          <c:orientation val="minMax"/>
        </c:scaling>
        <c:delete val="0"/>
        <c:axPos val="l"/>
        <c:majorGridlines>
          <c:spPr>
            <a:ln w="12700" cap="flat">
              <a:solidFill>
                <a:srgbClr val="FFFFFF"/>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lvl="0">
              <a:defRPr sz="3400" b="0" i="0" u="none" strike="noStrike">
                <a:solidFill>
                  <a:srgbClr val="FFFFFF"/>
                </a:solidFill>
                <a:effectLst/>
                <a:latin typeface="Helvetica Light"/>
              </a:defRPr>
            </a:pPr>
            <a:endParaRPr lang="en-US"/>
          </a:p>
        </c:txPr>
        <c:crossAx val="500817568"/>
        <c:crosses val="autoZero"/>
        <c:crossBetween val="between"/>
        <c:majorUnit val="15"/>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EBCB31"/>
            </a:solidFill>
            <a:ln w="12700" cap="flat">
              <a:noFill/>
              <a:miter lim="400000"/>
            </a:ln>
            <a:effectLst>
              <a:outerShdw blurRad="50800" dist="25400" dir="5400000" algn="tl">
                <a:srgbClr val="000000">
                  <a:alpha val="50000"/>
                </a:srgbClr>
              </a:outerShdw>
            </a:effectLst>
          </c:spPr>
          <c:dPt>
            <c:idx val="0"/>
            <c:bubble3D val="0"/>
          </c:dPt>
          <c:dPt>
            <c:idx val="1"/>
            <c:bubble3D val="0"/>
            <c:spPr>
              <a:solidFill>
                <a:srgbClr val="0592EA"/>
              </a:solidFill>
              <a:ln w="12700" cap="flat">
                <a:noFill/>
                <a:miter lim="400000"/>
              </a:ln>
              <a:effectLst>
                <a:outerShdw blurRad="50800" dist="25400" dir="5400000" algn="tl">
                  <a:srgbClr val="000000">
                    <a:alpha val="50000"/>
                  </a:srgbClr>
                </a:outerShdw>
              </a:effectLst>
            </c:spPr>
          </c:dPt>
          <c:dPt>
            <c:idx val="2"/>
            <c:bubble3D val="0"/>
            <c:spPr>
              <a:solidFill>
                <a:srgbClr val="B756C5"/>
              </a:solidFill>
              <a:ln w="12700" cap="flat">
                <a:noFill/>
                <a:miter lim="400000"/>
              </a:ln>
              <a:effectLst>
                <a:outerShdw blurRad="50800" dist="25400" dir="5400000" algn="tl">
                  <a:srgbClr val="000000">
                    <a:alpha val="50000"/>
                  </a:srgbClr>
                </a:outerShdw>
              </a:effectLst>
            </c:spPr>
          </c:dPt>
          <c:dPt>
            <c:idx val="3"/>
            <c:bubble3D val="0"/>
            <c:spPr>
              <a:solidFill>
                <a:srgbClr val="71B251"/>
              </a:solidFill>
              <a:ln w="12700" cap="flat">
                <a:noFill/>
                <a:miter lim="400000"/>
              </a:ln>
              <a:effectLst>
                <a:outerShdw blurRad="50800" dist="25400" dir="5400000" algn="tl">
                  <a:srgbClr val="000000">
                    <a:alpha val="50000"/>
                  </a:srgbClr>
                </a:outerShdw>
              </a:effectLst>
            </c:spPr>
          </c:dPt>
          <c:dPt>
            <c:idx val="4"/>
            <c:bubble3D val="0"/>
            <c:spPr>
              <a:solidFill>
                <a:srgbClr val="FF7D57"/>
              </a:solidFill>
              <a:ln w="12700" cap="flat">
                <a:noFill/>
                <a:miter lim="400000"/>
              </a:ln>
              <a:effectLst>
                <a:outerShdw blurRad="50800" dist="25400" dir="5400000" algn="tl">
                  <a:srgbClr val="000000">
                    <a:alpha val="50000"/>
                  </a:srgbClr>
                </a:outerShdw>
              </a:effectLst>
            </c:spPr>
          </c:dPt>
          <c:dLbls>
            <c:dLbl>
              <c:idx val="2"/>
              <c:layout>
                <c:manualLayout>
                  <c:x val="0.13618130449857532"/>
                  <c:y val="1.4343675673805048E-2"/>
                </c:manualLayout>
              </c:layout>
              <c:dLblPos val="bestFit"/>
              <c:showLegendKey val="0"/>
              <c:showVal val="0"/>
              <c:showCatName val="0"/>
              <c:showSerName val="0"/>
              <c:showPercent val="1"/>
              <c:showBubbleSize val="0"/>
              <c:extLst>
                <c:ext xmlns:c15="http://schemas.microsoft.com/office/drawing/2012/chart" uri="{CE6537A1-D6FC-4f65-9D91-7224C49458BB}"/>
              </c:extLst>
            </c:dLbl>
            <c:dLbl>
              <c:idx val="3"/>
              <c:layout>
                <c:manualLayout>
                  <c:x val="0.20816240841019615"/>
                  <c:y val="0.20376254955262188"/>
                </c:manualLayout>
              </c:layout>
              <c:dLblPos val="bestFit"/>
              <c:showLegendKey val="0"/>
              <c:showVal val="0"/>
              <c:showCatName val="0"/>
              <c:showSerName val="0"/>
              <c:showPercent val="1"/>
              <c:showBubbleSize val="0"/>
              <c:extLst>
                <c:ext xmlns:c15="http://schemas.microsoft.com/office/drawing/2012/chart" uri="{CE6537A1-D6FC-4f65-9D91-7224C49458BB}"/>
              </c:extLst>
            </c:dLbl>
            <c:dLbl>
              <c:idx val="4"/>
              <c:layout>
                <c:manualLayout>
                  <c:x val="0.10322178832534858"/>
                  <c:y val="0.17200955580656305"/>
                </c:manualLayout>
              </c:layout>
              <c:dLblPos val="bestFit"/>
              <c:showLegendKey val="0"/>
              <c:showVal val="0"/>
              <c:showCatName val="0"/>
              <c:showSerName val="0"/>
              <c:showPercent val="1"/>
              <c:showBubbleSize val="0"/>
              <c:extLst>
                <c:ext xmlns:c15="http://schemas.microsoft.com/office/drawing/2012/chart" uri="{CE6537A1-D6FC-4f65-9D91-7224C49458BB}"/>
              </c:extLst>
            </c:dLbl>
            <c:numFmt formatCode="#,##0%" sourceLinked="0"/>
            <c:spPr>
              <a:noFill/>
              <a:ln>
                <a:noFill/>
              </a:ln>
              <a:effectLst/>
            </c:spPr>
            <c:txPr>
              <a:bodyPr/>
              <a:lstStyle/>
              <a:p>
                <a:pPr lvl="0">
                  <a:defRPr sz="4800" b="0" i="0" u="none" strike="noStrike">
                    <a:solidFill>
                      <a:srgbClr val="FFFFFF"/>
                    </a:solidFill>
                    <a:effectLst>
                      <a:outerShdw dist="38100" dir="2700000" rotWithShape="0">
                        <a:srgbClr val="000000"/>
                      </a:outerShdw>
                    </a:effectLst>
                    <a:latin typeface="Helvetica Light"/>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Sheet1!$B$1:$F$1</c:f>
              <c:strCache>
                <c:ptCount val="5"/>
                <c:pt idx="0">
                  <c:v>April</c:v>
                </c:pt>
                <c:pt idx="1">
                  <c:v>May</c:v>
                </c:pt>
                <c:pt idx="2">
                  <c:v>June</c:v>
                </c:pt>
                <c:pt idx="3">
                  <c:v>July</c:v>
                </c:pt>
                <c:pt idx="4">
                  <c:v>September</c:v>
                </c:pt>
              </c:strCache>
            </c:strRef>
          </c:cat>
          <c:val>
            <c:numRef>
              <c:f>Sheet1!$B$2:$F$2</c:f>
              <c:numCache>
                <c:formatCode>General</c:formatCode>
                <c:ptCount val="5"/>
                <c:pt idx="0">
                  <c:v>91</c:v>
                </c:pt>
                <c:pt idx="1">
                  <c:v>76</c:v>
                </c:pt>
                <c:pt idx="2">
                  <c:v>28</c:v>
                </c:pt>
                <c:pt idx="3">
                  <c:v>26</c:v>
                </c:pt>
                <c:pt idx="4">
                  <c:v>18</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863411494"/>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sz="2400"/>
              <a:t>All guidelines slides should also be present in the PowerPoint version.</a:t>
            </a:r>
          </a:p>
        </p:txBody>
      </p:sp>
    </p:spTree>
    <p:extLst>
      <p:ext uri="{BB962C8B-B14F-4D97-AF65-F5344CB8AC3E}">
        <p14:creationId xmlns:p14="http://schemas.microsoft.com/office/powerpoint/2010/main" val="350519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extLst>
      <p:ext uri="{BB962C8B-B14F-4D97-AF65-F5344CB8AC3E}">
        <p14:creationId xmlns:p14="http://schemas.microsoft.com/office/powerpoint/2010/main" val="125686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39" name="Shape 439"/>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extLst>
      <p:ext uri="{BB962C8B-B14F-4D97-AF65-F5344CB8AC3E}">
        <p14:creationId xmlns:p14="http://schemas.microsoft.com/office/powerpoint/2010/main" val="4200203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1" name="Shape 461"/>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extLst>
      <p:ext uri="{BB962C8B-B14F-4D97-AF65-F5344CB8AC3E}">
        <p14:creationId xmlns:p14="http://schemas.microsoft.com/office/powerpoint/2010/main" val="1818140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8" name="Shape 498"/>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extLst>
      <p:ext uri="{BB962C8B-B14F-4D97-AF65-F5344CB8AC3E}">
        <p14:creationId xmlns:p14="http://schemas.microsoft.com/office/powerpoint/2010/main" val="276117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6" name="Shape 506"/>
          <p:cNvSpPr>
            <a:spLocks noGrp="1"/>
          </p:cNvSpPr>
          <p:nvPr>
            <p:ph type="body" sz="quarter" idx="1"/>
          </p:nvPr>
        </p:nvSpPr>
        <p:spPr>
          <a:prstGeom prst="rect">
            <a:avLst/>
          </a:prstGeom>
        </p:spPr>
        <p:txBody>
          <a:bodyPr/>
          <a:lstStyle/>
          <a:p>
            <a:pPr lvl="0">
              <a:defRPr sz="1800"/>
            </a:pPr>
            <a:r>
              <a:rPr sz="2400"/>
              <a:t>Need instructions for getting custom icons into PPTX. Skip slide if no instructions available.</a:t>
            </a:r>
          </a:p>
        </p:txBody>
      </p:sp>
    </p:spTree>
    <p:extLst>
      <p:ext uri="{BB962C8B-B14F-4D97-AF65-F5344CB8AC3E}">
        <p14:creationId xmlns:p14="http://schemas.microsoft.com/office/powerpoint/2010/main" val="2397540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0" name="Shape 520"/>
          <p:cNvSpPr>
            <a:spLocks noGrp="1"/>
          </p:cNvSpPr>
          <p:nvPr>
            <p:ph type="body" sz="quarter" idx="1"/>
          </p:nvPr>
        </p:nvSpPr>
        <p:spPr>
          <a:prstGeom prst="rect">
            <a:avLst/>
          </a:prstGeom>
        </p:spPr>
        <p:txBody>
          <a:bodyPr/>
          <a:lstStyle/>
          <a:p>
            <a:pPr lvl="0">
              <a:defRPr sz="1800"/>
            </a:pPr>
            <a:r>
              <a:rPr sz="2400"/>
              <a:t>Use your own photo here, don’t keep Craig.</a:t>
            </a:r>
          </a:p>
          <a:p>
            <a:pPr lvl="0">
              <a:defRPr sz="1800"/>
            </a:pPr>
            <a:endParaRPr sz="2400"/>
          </a:p>
          <a:p>
            <a:pPr lvl="0">
              <a:defRPr sz="1800"/>
            </a:pPr>
            <a:r>
              <a:rPr sz="2400"/>
              <a:t>PPT: image needs to be easily replaceable and correctly masked.</a:t>
            </a:r>
          </a:p>
        </p:txBody>
      </p:sp>
    </p:spTree>
    <p:extLst>
      <p:ext uri="{BB962C8B-B14F-4D97-AF65-F5344CB8AC3E}">
        <p14:creationId xmlns:p14="http://schemas.microsoft.com/office/powerpoint/2010/main" val="1982570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Shape 5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4" name="Shape 524"/>
          <p:cNvSpPr>
            <a:spLocks noGrp="1"/>
          </p:cNvSpPr>
          <p:nvPr>
            <p:ph type="body" sz="quarter" idx="1"/>
          </p:nvPr>
        </p:nvSpPr>
        <p:spPr>
          <a:prstGeom prst="rect">
            <a:avLst/>
          </a:prstGeom>
        </p:spPr>
        <p:txBody>
          <a:bodyPr/>
          <a:lstStyle/>
          <a:p>
            <a:pPr lvl="0">
              <a:defRPr sz="1800"/>
            </a:pPr>
            <a:r>
              <a:rPr sz="2400"/>
              <a:t>To separate logical sections of your presentation. Use this to take a breath, a drink of water, give your audience some time to process.</a:t>
            </a:r>
          </a:p>
        </p:txBody>
      </p:sp>
    </p:spTree>
    <p:extLst>
      <p:ext uri="{BB962C8B-B14F-4D97-AF65-F5344CB8AC3E}">
        <p14:creationId xmlns:p14="http://schemas.microsoft.com/office/powerpoint/2010/main" val="749408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3" name="Shape 533"/>
          <p:cNvSpPr>
            <a:spLocks noGrp="1"/>
          </p:cNvSpPr>
          <p:nvPr>
            <p:ph type="body" sz="quarter" idx="1"/>
          </p:nvPr>
        </p:nvSpPr>
        <p:spPr>
          <a:prstGeom prst="rect">
            <a:avLst/>
          </a:prstGeom>
        </p:spPr>
        <p:txBody>
          <a:bodyPr/>
          <a:lstStyle/>
          <a:p>
            <a:pPr lvl="0">
              <a:defRPr sz="1800"/>
            </a:pPr>
            <a:r>
              <a:rPr sz="2400"/>
              <a:t>Add your own title, subtitle, and content; then replace the image and you have a cool slide!</a:t>
            </a:r>
          </a:p>
          <a:p>
            <a:pPr lvl="0">
              <a:defRPr sz="1800"/>
            </a:pPr>
            <a:endParaRPr sz="2400"/>
          </a:p>
          <a:p>
            <a:pPr lvl="0">
              <a:defRPr sz="1800"/>
            </a:pPr>
            <a:r>
              <a:rPr sz="2400"/>
              <a:t>PPT: image needs to be easily replaceable and correctly masked.</a:t>
            </a:r>
          </a:p>
        </p:txBody>
      </p:sp>
    </p:spTree>
    <p:extLst>
      <p:ext uri="{BB962C8B-B14F-4D97-AF65-F5344CB8AC3E}">
        <p14:creationId xmlns:p14="http://schemas.microsoft.com/office/powerpoint/2010/main" val="390234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1" name="Shape 541"/>
          <p:cNvSpPr>
            <a:spLocks noGrp="1"/>
          </p:cNvSpPr>
          <p:nvPr>
            <p:ph type="body" sz="quarter" idx="1"/>
          </p:nvPr>
        </p:nvSpPr>
        <p:spPr>
          <a:prstGeom prst="rect">
            <a:avLst/>
          </a:prstGeom>
        </p:spPr>
        <p:txBody>
          <a:bodyPr/>
          <a:lstStyle/>
          <a:p>
            <a:pPr lvl="0">
              <a:defRPr sz="1800"/>
            </a:pPr>
            <a:r>
              <a:rPr sz="2400"/>
              <a:t>Add your own title, subtitle, and content; then replace the image and you have a cool slide!</a:t>
            </a:r>
          </a:p>
          <a:p>
            <a:pPr lvl="0">
              <a:defRPr sz="1800"/>
            </a:pPr>
            <a:endParaRPr sz="2400"/>
          </a:p>
          <a:p>
            <a:pPr lvl="0">
              <a:defRPr sz="1800"/>
            </a:pPr>
            <a:r>
              <a:rPr sz="2400"/>
              <a:t>PPT: image needs to be easily replaceable and correctly masked.</a:t>
            </a:r>
          </a:p>
        </p:txBody>
      </p:sp>
    </p:spTree>
    <p:extLst>
      <p:ext uri="{BB962C8B-B14F-4D97-AF65-F5344CB8AC3E}">
        <p14:creationId xmlns:p14="http://schemas.microsoft.com/office/powerpoint/2010/main" val="124569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6" name="Shape 546"/>
          <p:cNvSpPr>
            <a:spLocks noGrp="1"/>
          </p:cNvSpPr>
          <p:nvPr>
            <p:ph type="body" sz="quarter" idx="1"/>
          </p:nvPr>
        </p:nvSpPr>
        <p:spPr>
          <a:prstGeom prst="rect">
            <a:avLst/>
          </a:prstGeom>
        </p:spPr>
        <p:txBody>
          <a:bodyPr/>
          <a:lstStyle/>
          <a:p>
            <a:pPr lvl="0">
              <a:defRPr sz="1800"/>
            </a:pPr>
            <a:r>
              <a:rPr sz="2400"/>
              <a:t>This is an example of a full-bleed photo slide. It creates a nice effect–sprinkle some of these throughout your presentation.</a:t>
            </a:r>
          </a:p>
        </p:txBody>
      </p:sp>
    </p:spTree>
    <p:extLst>
      <p:ext uri="{BB962C8B-B14F-4D97-AF65-F5344CB8AC3E}">
        <p14:creationId xmlns:p14="http://schemas.microsoft.com/office/powerpoint/2010/main" val="43145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4" name="Shape 74"/>
          <p:cNvSpPr>
            <a:spLocks noGrp="1"/>
          </p:cNvSpPr>
          <p:nvPr>
            <p:ph type="body" sz="quarter" idx="1"/>
          </p:nvPr>
        </p:nvSpPr>
        <p:spPr>
          <a:prstGeom prst="rect">
            <a:avLst/>
          </a:prstGeom>
        </p:spPr>
        <p:txBody>
          <a:bodyPr/>
          <a:lstStyle/>
          <a:p>
            <a:pPr lvl="0">
              <a:defRPr sz="1800"/>
            </a:pPr>
            <a:r>
              <a:rPr sz="2400"/>
              <a:t>Add to PowerPoint: Windows users should use Consolas for code.</a:t>
            </a:r>
          </a:p>
        </p:txBody>
      </p:sp>
    </p:spTree>
    <p:extLst>
      <p:ext uri="{BB962C8B-B14F-4D97-AF65-F5344CB8AC3E}">
        <p14:creationId xmlns:p14="http://schemas.microsoft.com/office/powerpoint/2010/main" val="78516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7" name="Shape 557"/>
          <p:cNvSpPr>
            <a:spLocks noGrp="1"/>
          </p:cNvSpPr>
          <p:nvPr>
            <p:ph type="body" sz="quarter" idx="1"/>
          </p:nvPr>
        </p:nvSpPr>
        <p:spPr>
          <a:prstGeom prst="rect">
            <a:avLst/>
          </a:prstGeom>
        </p:spPr>
        <p:txBody>
          <a:bodyPr/>
          <a:lstStyle/>
          <a:p>
            <a:pPr lvl="0">
              <a:defRPr sz="1800"/>
            </a:pPr>
            <a:r>
              <a:rPr sz="2400"/>
              <a:t>Images should all be the same size. Use image masks to “crop” irregular images within Keynote.</a:t>
            </a:r>
          </a:p>
          <a:p>
            <a:pPr lvl="0">
              <a:defRPr sz="1800"/>
            </a:pPr>
            <a:endParaRPr sz="2400"/>
          </a:p>
          <a:p>
            <a:pPr lvl="0">
              <a:defRPr sz="1800"/>
            </a:pPr>
            <a:r>
              <a:rPr sz="2400"/>
              <a:t>PPT: images need to be easily replaceable and correctly masked.</a:t>
            </a:r>
          </a:p>
        </p:txBody>
      </p:sp>
    </p:spTree>
    <p:extLst>
      <p:ext uri="{BB962C8B-B14F-4D97-AF65-F5344CB8AC3E}">
        <p14:creationId xmlns:p14="http://schemas.microsoft.com/office/powerpoint/2010/main" val="198814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5" name="Shape 565"/>
          <p:cNvSpPr>
            <a:spLocks noGrp="1"/>
          </p:cNvSpPr>
          <p:nvPr>
            <p:ph type="body" sz="quarter" idx="1"/>
          </p:nvPr>
        </p:nvSpPr>
        <p:spPr>
          <a:prstGeom prst="rect">
            <a:avLst/>
          </a:prstGeom>
        </p:spPr>
        <p:txBody>
          <a:bodyPr/>
          <a:lstStyle/>
          <a:p>
            <a:pPr lvl="0">
              <a:defRPr sz="1800"/>
            </a:pPr>
            <a:r>
              <a:rPr sz="2400"/>
              <a:t>This slide is your bread-and-butter.</a:t>
            </a:r>
          </a:p>
        </p:txBody>
      </p:sp>
    </p:spTree>
    <p:extLst>
      <p:ext uri="{BB962C8B-B14F-4D97-AF65-F5344CB8AC3E}">
        <p14:creationId xmlns:p14="http://schemas.microsoft.com/office/powerpoint/2010/main" val="1713036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7" name="Shape 607"/>
          <p:cNvSpPr>
            <a:spLocks noGrp="1"/>
          </p:cNvSpPr>
          <p:nvPr>
            <p:ph type="body" sz="quarter" idx="1"/>
          </p:nvPr>
        </p:nvSpPr>
        <p:spPr>
          <a:prstGeom prst="rect">
            <a:avLst/>
          </a:prstGeom>
        </p:spPr>
        <p:txBody>
          <a:bodyPr/>
          <a:lstStyle/>
          <a:p>
            <a:pPr lvl="0">
              <a:defRPr sz="1800"/>
            </a:pPr>
            <a:r>
              <a:rPr sz="2400"/>
              <a:t>PPT: images (WITHIN FRAMES) need to be easily replaceable and correctly masked.</a:t>
            </a:r>
          </a:p>
        </p:txBody>
      </p:sp>
    </p:spTree>
    <p:extLst>
      <p:ext uri="{BB962C8B-B14F-4D97-AF65-F5344CB8AC3E}">
        <p14:creationId xmlns:p14="http://schemas.microsoft.com/office/powerpoint/2010/main" val="2783299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7" name="Shape 617"/>
          <p:cNvSpPr>
            <a:spLocks noGrp="1"/>
          </p:cNvSpPr>
          <p:nvPr>
            <p:ph type="body" sz="quarter" idx="1"/>
          </p:nvPr>
        </p:nvSpPr>
        <p:spPr>
          <a:prstGeom prst="rect">
            <a:avLst/>
          </a:prstGeom>
        </p:spPr>
        <p:txBody>
          <a:bodyPr/>
          <a:lstStyle/>
          <a:p>
            <a:pPr lvl="0">
              <a:defRPr sz="1800"/>
            </a:pPr>
            <a:r>
              <a:rPr sz="2400"/>
              <a:t>PPT: images (WITHIN FRAMES) need to be easily replaceable and correctly masked.</a:t>
            </a:r>
          </a:p>
        </p:txBody>
      </p:sp>
    </p:spTree>
    <p:extLst>
      <p:ext uri="{BB962C8B-B14F-4D97-AF65-F5344CB8AC3E}">
        <p14:creationId xmlns:p14="http://schemas.microsoft.com/office/powerpoint/2010/main" val="2533815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4" name="Shape 624"/>
          <p:cNvSpPr>
            <a:spLocks noGrp="1"/>
          </p:cNvSpPr>
          <p:nvPr>
            <p:ph type="body" sz="quarter" idx="1"/>
          </p:nvPr>
        </p:nvSpPr>
        <p:spPr>
          <a:prstGeom prst="rect">
            <a:avLst/>
          </a:prstGeom>
        </p:spPr>
        <p:txBody>
          <a:bodyPr/>
          <a:lstStyle/>
          <a:p>
            <a:pPr lvl="0">
              <a:defRPr sz="1800"/>
            </a:pPr>
            <a:r>
              <a:rPr sz="2400"/>
              <a:t>Add label text box to master</a:t>
            </a:r>
          </a:p>
        </p:txBody>
      </p:sp>
    </p:spTree>
    <p:extLst>
      <p:ext uri="{BB962C8B-B14F-4D97-AF65-F5344CB8AC3E}">
        <p14:creationId xmlns:p14="http://schemas.microsoft.com/office/powerpoint/2010/main" val="2004804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0" name="Shape 630"/>
          <p:cNvSpPr>
            <a:spLocks noGrp="1"/>
          </p:cNvSpPr>
          <p:nvPr>
            <p:ph type="body" sz="quarter" idx="1"/>
          </p:nvPr>
        </p:nvSpPr>
        <p:spPr>
          <a:prstGeom prst="rect">
            <a:avLst/>
          </a:prstGeom>
        </p:spPr>
        <p:txBody>
          <a:bodyPr/>
          <a:lstStyle/>
          <a:p>
            <a:pPr lvl="0">
              <a:defRPr sz="1800"/>
            </a:pPr>
            <a:r>
              <a:rPr sz="2400"/>
              <a:t>Add label text box to master</a:t>
            </a:r>
          </a:p>
        </p:txBody>
      </p:sp>
    </p:spTree>
    <p:extLst>
      <p:ext uri="{BB962C8B-B14F-4D97-AF65-F5344CB8AC3E}">
        <p14:creationId xmlns:p14="http://schemas.microsoft.com/office/powerpoint/2010/main" val="2078821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8" name="Shape 638"/>
          <p:cNvSpPr>
            <a:spLocks noGrp="1"/>
          </p:cNvSpPr>
          <p:nvPr>
            <p:ph type="body" sz="quarter" idx="1"/>
          </p:nvPr>
        </p:nvSpPr>
        <p:spPr>
          <a:prstGeom prst="rect">
            <a:avLst/>
          </a:prstGeom>
        </p:spPr>
        <p:txBody>
          <a:bodyPr/>
          <a:lstStyle/>
          <a:p>
            <a:pPr lvl="0">
              <a:defRPr sz="1800"/>
            </a:pPr>
            <a:r>
              <a:rPr sz="2400"/>
              <a:t>You may not use the photo of Jessica; find your own quote author photos.</a:t>
            </a:r>
          </a:p>
          <a:p>
            <a:pPr lvl="0">
              <a:defRPr sz="1800"/>
            </a:pPr>
            <a:endParaRPr sz="2400"/>
          </a:p>
          <a:p>
            <a:pPr lvl="0">
              <a:defRPr sz="1800"/>
            </a:pPr>
            <a:r>
              <a:rPr sz="2400"/>
              <a:t>PPT: image needs to be easily replaceable and correctly masked.</a:t>
            </a:r>
          </a:p>
        </p:txBody>
      </p:sp>
    </p:spTree>
    <p:extLst>
      <p:ext uri="{BB962C8B-B14F-4D97-AF65-F5344CB8AC3E}">
        <p14:creationId xmlns:p14="http://schemas.microsoft.com/office/powerpoint/2010/main" val="1138255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Shape 64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46" name="Shape 646"/>
          <p:cNvSpPr>
            <a:spLocks noGrp="1"/>
          </p:cNvSpPr>
          <p:nvPr>
            <p:ph type="body" sz="quarter" idx="1"/>
          </p:nvPr>
        </p:nvSpPr>
        <p:spPr>
          <a:prstGeom prst="rect">
            <a:avLst/>
          </a:prstGeom>
        </p:spPr>
        <p:txBody>
          <a:bodyPr/>
          <a:lstStyle/>
          <a:p>
            <a:pPr lvl="0">
              <a:defRPr sz="1800"/>
            </a:pPr>
            <a:r>
              <a:rPr sz="2400"/>
              <a:t>You may not use the photo of Jessica; find your own quote author photos.</a:t>
            </a:r>
          </a:p>
          <a:p>
            <a:pPr lvl="0">
              <a:defRPr sz="1800"/>
            </a:pPr>
            <a:endParaRPr sz="2400"/>
          </a:p>
          <a:p>
            <a:pPr lvl="0">
              <a:defRPr sz="1800"/>
            </a:pPr>
            <a:r>
              <a:rPr sz="2400"/>
              <a:t>PPT: image needs to be easily replaceable and correctly masked.</a:t>
            </a:r>
          </a:p>
        </p:txBody>
      </p:sp>
    </p:spTree>
    <p:extLst>
      <p:ext uri="{BB962C8B-B14F-4D97-AF65-F5344CB8AC3E}">
        <p14:creationId xmlns:p14="http://schemas.microsoft.com/office/powerpoint/2010/main" val="1157955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54" name="Shape 654"/>
          <p:cNvSpPr>
            <a:spLocks noGrp="1"/>
          </p:cNvSpPr>
          <p:nvPr>
            <p:ph type="body" sz="quarter" idx="1"/>
          </p:nvPr>
        </p:nvSpPr>
        <p:spPr>
          <a:prstGeom prst="rect">
            <a:avLst/>
          </a:prstGeom>
        </p:spPr>
        <p:txBody>
          <a:bodyPr/>
          <a:lstStyle/>
          <a:p>
            <a:pPr lvl="0">
              <a:defRPr sz="1800"/>
            </a:pPr>
            <a:r>
              <a:rPr sz="2400"/>
              <a:t>You may not use the photo of Jessica; find your own quote author photos.</a:t>
            </a:r>
          </a:p>
          <a:p>
            <a:pPr lvl="0">
              <a:defRPr sz="1800"/>
            </a:pPr>
            <a:endParaRPr sz="2400"/>
          </a:p>
          <a:p>
            <a:pPr lvl="0">
              <a:defRPr sz="1800"/>
            </a:pPr>
            <a:r>
              <a:rPr sz="2400"/>
              <a:t>PPT: image needs to be easily replaceable and correctly masked.</a:t>
            </a:r>
          </a:p>
        </p:txBody>
      </p:sp>
    </p:spTree>
    <p:extLst>
      <p:ext uri="{BB962C8B-B14F-4D97-AF65-F5344CB8AC3E}">
        <p14:creationId xmlns:p14="http://schemas.microsoft.com/office/powerpoint/2010/main" val="280320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Shape 65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60" name="Shape 660"/>
          <p:cNvSpPr>
            <a:spLocks noGrp="1"/>
          </p:cNvSpPr>
          <p:nvPr>
            <p:ph type="body" sz="quarter" idx="1"/>
          </p:nvPr>
        </p:nvSpPr>
        <p:spPr>
          <a:prstGeom prst="rect">
            <a:avLst/>
          </a:prstGeom>
        </p:spPr>
        <p:txBody>
          <a:bodyPr/>
          <a:lstStyle/>
          <a:p>
            <a:pPr lvl="0">
              <a:defRPr sz="1800"/>
            </a:pPr>
            <a:r>
              <a:rPr sz="2400"/>
              <a:t>PPT: charts must be live</a:t>
            </a:r>
          </a:p>
        </p:txBody>
      </p:sp>
    </p:spTree>
    <p:extLst>
      <p:ext uri="{BB962C8B-B14F-4D97-AF65-F5344CB8AC3E}">
        <p14:creationId xmlns:p14="http://schemas.microsoft.com/office/powerpoint/2010/main" val="1180365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6" name="Shape 106"/>
          <p:cNvSpPr>
            <a:spLocks noGrp="1"/>
          </p:cNvSpPr>
          <p:nvPr>
            <p:ph type="body" sz="quarter" idx="1"/>
          </p:nvPr>
        </p:nvSpPr>
        <p:spPr>
          <a:prstGeom prst="rect">
            <a:avLst/>
          </a:prstGeom>
        </p:spPr>
        <p:txBody>
          <a:bodyPr/>
          <a:lstStyle/>
          <a:p>
            <a:pPr lvl="0">
              <a:defRPr sz="1800"/>
            </a:pPr>
            <a:r>
              <a:rPr sz="2400"/>
              <a:t>Please include equivalent alignment suggestions for PowerPoint (is there a grid?)</a:t>
            </a:r>
          </a:p>
        </p:txBody>
      </p:sp>
    </p:spTree>
    <p:extLst>
      <p:ext uri="{BB962C8B-B14F-4D97-AF65-F5344CB8AC3E}">
        <p14:creationId xmlns:p14="http://schemas.microsoft.com/office/powerpoint/2010/main" val="133095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77" name="Shape 677"/>
          <p:cNvSpPr>
            <a:spLocks noGrp="1"/>
          </p:cNvSpPr>
          <p:nvPr>
            <p:ph type="body" sz="quarter" idx="1"/>
          </p:nvPr>
        </p:nvSpPr>
        <p:spPr>
          <a:prstGeom prst="rect">
            <a:avLst/>
          </a:prstGeom>
        </p:spPr>
        <p:txBody>
          <a:bodyPr/>
          <a:lstStyle/>
          <a:p>
            <a:pPr lvl="0">
              <a:defRPr sz="1800"/>
            </a:pPr>
            <a:r>
              <a:rPr sz="2400"/>
              <a:t>PPT: charts must be live</a:t>
            </a:r>
          </a:p>
        </p:txBody>
      </p:sp>
    </p:spTree>
    <p:extLst>
      <p:ext uri="{BB962C8B-B14F-4D97-AF65-F5344CB8AC3E}">
        <p14:creationId xmlns:p14="http://schemas.microsoft.com/office/powerpoint/2010/main" val="290907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7" name="Shape 227"/>
          <p:cNvSpPr>
            <a:spLocks noGrp="1"/>
          </p:cNvSpPr>
          <p:nvPr>
            <p:ph type="body" sz="quarter" idx="1"/>
          </p:nvPr>
        </p:nvSpPr>
        <p:spPr>
          <a:prstGeom prst="rect">
            <a:avLst/>
          </a:prstGeom>
        </p:spPr>
        <p:txBody>
          <a:bodyPr/>
          <a:lstStyle/>
          <a:p>
            <a:pPr lvl="0">
              <a:defRPr sz="1800"/>
            </a:pPr>
            <a:r>
              <a:rPr sz="2400"/>
              <a:t>This should be Consolas on Windows.</a:t>
            </a:r>
          </a:p>
        </p:txBody>
      </p:sp>
    </p:spTree>
    <p:extLst>
      <p:ext uri="{BB962C8B-B14F-4D97-AF65-F5344CB8AC3E}">
        <p14:creationId xmlns:p14="http://schemas.microsoft.com/office/powerpoint/2010/main" val="922487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36" name="Shape 236"/>
          <p:cNvSpPr>
            <a:spLocks noGrp="1"/>
          </p:cNvSpPr>
          <p:nvPr>
            <p:ph type="body" sz="quarter" idx="1"/>
          </p:nvPr>
        </p:nvSpPr>
        <p:spPr>
          <a:prstGeom prst="rect">
            <a:avLst/>
          </a:prstGeom>
        </p:spPr>
        <p:txBody>
          <a:bodyPr/>
          <a:lstStyle/>
          <a:p>
            <a:pPr lvl="0">
              <a:defRPr sz="1800"/>
            </a:pPr>
            <a:r>
              <a:rPr sz="2400"/>
              <a:t>Here, two semitransparent boxes create a fade effect to deemphasize some line, while a bright box is used to add emphasis to a few lines. This is a better approach than using line numbers.</a:t>
            </a:r>
          </a:p>
        </p:txBody>
      </p:sp>
    </p:spTree>
    <p:extLst>
      <p:ext uri="{BB962C8B-B14F-4D97-AF65-F5344CB8AC3E}">
        <p14:creationId xmlns:p14="http://schemas.microsoft.com/office/powerpoint/2010/main" val="1735243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44" name="Shape 244"/>
          <p:cNvSpPr>
            <a:spLocks noGrp="1"/>
          </p:cNvSpPr>
          <p:nvPr>
            <p:ph type="body" sz="quarter" idx="1"/>
          </p:nvPr>
        </p:nvSpPr>
        <p:spPr>
          <a:prstGeom prst="rect">
            <a:avLst/>
          </a:prstGeom>
        </p:spPr>
        <p:txBody>
          <a:bodyPr/>
          <a:lstStyle/>
          <a:p>
            <a:pPr lvl="0">
              <a:defRPr sz="1800"/>
            </a:pPr>
            <a:r>
              <a:rPr sz="2400"/>
              <a:t>Device frames should be “templatized” for easy replacement of screenshots.</a:t>
            </a:r>
          </a:p>
        </p:txBody>
      </p:sp>
    </p:spTree>
    <p:extLst>
      <p:ext uri="{BB962C8B-B14F-4D97-AF65-F5344CB8AC3E}">
        <p14:creationId xmlns:p14="http://schemas.microsoft.com/office/powerpoint/2010/main" val="4181214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53" name="Shape 253"/>
          <p:cNvSpPr>
            <a:spLocks noGrp="1"/>
          </p:cNvSpPr>
          <p:nvPr>
            <p:ph type="body" sz="quarter" idx="1"/>
          </p:nvPr>
        </p:nvSpPr>
        <p:spPr>
          <a:prstGeom prst="rect">
            <a:avLst/>
          </a:prstGeom>
        </p:spPr>
        <p:txBody>
          <a:bodyPr/>
          <a:lstStyle/>
          <a:p>
            <a:pPr lvl="0">
              <a:defRPr sz="1800"/>
            </a:pPr>
            <a:r>
              <a:rPr sz="2400"/>
              <a:t>Here are some frames for you to use.</a:t>
            </a:r>
          </a:p>
        </p:txBody>
      </p:sp>
    </p:spTree>
    <p:extLst>
      <p:ext uri="{BB962C8B-B14F-4D97-AF65-F5344CB8AC3E}">
        <p14:creationId xmlns:p14="http://schemas.microsoft.com/office/powerpoint/2010/main" val="334445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43" name="Shape 343"/>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extLst>
      <p:ext uri="{BB962C8B-B14F-4D97-AF65-F5344CB8AC3E}">
        <p14:creationId xmlns:p14="http://schemas.microsoft.com/office/powerpoint/2010/main" val="2755833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80" name="Shape 380"/>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extLst>
      <p:ext uri="{BB962C8B-B14F-4D97-AF65-F5344CB8AC3E}">
        <p14:creationId xmlns:p14="http://schemas.microsoft.com/office/powerpoint/2010/main" val="2206922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 name="Shape 6"/>
          <p:cNvSpPr>
            <a:spLocks noGrp="1"/>
          </p:cNvSpPr>
          <p:nvPr>
            <p:ph type="title"/>
          </p:nvPr>
        </p:nvSpPr>
        <p:spPr>
          <a:xfrm>
            <a:off x="11244196" y="3142084"/>
            <a:ext cx="12208637" cy="6339632"/>
          </a:xfrm>
          <a:prstGeom prst="rect">
            <a:avLst/>
          </a:prstGeom>
        </p:spPr>
        <p:txBody>
          <a:bodyPr/>
          <a:lstStyle>
            <a:lvl1pPr algn="r">
              <a:lnSpc>
                <a:spcPct val="120000"/>
              </a:lnSpc>
              <a:defRPr sz="10800">
                <a:latin typeface="+mn-lt"/>
                <a:ea typeface="+mn-ea"/>
                <a:cs typeface="+mn-cs"/>
                <a:sym typeface="Segoe UI"/>
              </a:defRPr>
            </a:lvl1pPr>
          </a:lstStyle>
          <a:p>
            <a:pPr lvl="0">
              <a:defRPr sz="1800">
                <a:solidFill>
                  <a:srgbClr val="000000"/>
                </a:solidFill>
              </a:defRPr>
            </a:pPr>
            <a:r>
              <a:rPr sz="10800">
                <a:solidFill>
                  <a:srgbClr val="FFFFFF"/>
                </a:solidFill>
              </a:rPr>
              <a:t>Title Text</a:t>
            </a:r>
          </a:p>
        </p:txBody>
      </p:sp>
      <p:pic>
        <p:nvPicPr>
          <p:cNvPr id="7" name="logo-for-Photo-BKGD.png"/>
          <p:cNvPicPr/>
          <p:nvPr/>
        </p:nvPicPr>
        <p:blipFill>
          <a:blip r:embed="rId3">
            <a:extLst/>
          </a:blip>
          <a:stretch>
            <a:fillRect/>
          </a:stretch>
        </p:blipFill>
        <p:spPr>
          <a:xfrm>
            <a:off x="17884775" y="889000"/>
            <a:ext cx="5524500" cy="508000"/>
          </a:xfrm>
          <a:prstGeom prst="rect">
            <a:avLst/>
          </a:prstGeom>
          <a:ln w="12700">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urple ">
    <p:bg>
      <p:bgPr>
        <a:solidFill>
          <a:srgbClr val="B756C5"/>
        </a:solidFill>
        <a:effectLst/>
      </p:bgPr>
    </p:bg>
    <p:spTree>
      <p:nvGrpSpPr>
        <p:cNvPr id="1" name=""/>
        <p:cNvGrpSpPr/>
        <p:nvPr/>
      </p:nvGrpSpPr>
      <p:grpSpPr>
        <a:xfrm>
          <a:off x="0" y="0"/>
          <a:ext cx="0" cy="0"/>
          <a:chOff x="0" y="0"/>
          <a:chExt cx="0" cy="0"/>
        </a:xfrm>
      </p:grpSpPr>
      <p:sp>
        <p:nvSpPr>
          <p:cNvPr id="40" name="Shape 40"/>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41" name="Shape 41"/>
          <p:cNvSpPr>
            <a:spLocks noGrp="1"/>
          </p:cNvSpPr>
          <p:nvPr>
            <p:ph type="body" idx="1"/>
          </p:nvPr>
        </p:nvSpPr>
        <p:spPr>
          <a:xfrm>
            <a:off x="876300" y="40894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pic>
        <p:nvPicPr>
          <p:cNvPr id="42"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No. light blue">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lstStyle/>
          <a:p>
            <a:pPr lvl="0">
              <a:defRPr sz="1800">
                <a:solidFill>
                  <a:srgbClr val="000000"/>
                </a:solidFill>
              </a:defRPr>
            </a:pPr>
            <a:r>
              <a:rPr sz="30000">
                <a:solidFill>
                  <a:srgbClr val="FFFFFF"/>
                </a:solidFill>
              </a:rPr>
              <a:t>Title Text</a:t>
            </a:r>
          </a:p>
        </p:txBody>
      </p:sp>
      <p:sp>
        <p:nvSpPr>
          <p:cNvPr id="45" name="Shape 45"/>
          <p:cNvSpPr>
            <a:spLocks noGrp="1"/>
          </p:cNvSpPr>
          <p:nvPr>
            <p:ph type="body" idx="1"/>
          </p:nvPr>
        </p:nvSpPr>
        <p:spPr>
          <a:prstGeom prst="rect">
            <a:avLst/>
          </a:prstGeom>
        </p:spPr>
        <p:txBody>
          <a:bodyPr/>
          <a:lstStyle>
            <a:lvl2pPr>
              <a:spcBef>
                <a:spcPts val="2700"/>
              </a:spcBef>
            </a:lvl2pPr>
            <a:lvl3pPr>
              <a:spcBef>
                <a:spcPts val="2800"/>
              </a:spcBef>
            </a:lvl3pPr>
            <a:lvl4pPr>
              <a:spcBef>
                <a:spcPts val="2000"/>
              </a:spcBef>
            </a:lvl4pPr>
            <a:lvl5pPr>
              <a:spcBef>
                <a:spcPts val="1200"/>
              </a:spcBef>
            </a:lvl5pPr>
          </a:lstStyle>
          <a:p>
            <a:pPr lvl="0">
              <a:defRPr sz="1800">
                <a:solidFill>
                  <a:srgbClr val="000000"/>
                </a:solidFill>
              </a:defRPr>
            </a:pPr>
            <a:r>
              <a:rPr sz="11300">
                <a:solidFill>
                  <a:srgbClr val="FFFFFF"/>
                </a:solidFill>
              </a:rPr>
              <a:t>Body Level One</a:t>
            </a:r>
          </a:p>
          <a:p>
            <a:pPr lvl="1">
              <a:defRPr sz="1800">
                <a:solidFill>
                  <a:srgbClr val="000000"/>
                </a:solidFill>
              </a:defRPr>
            </a:pPr>
            <a:r>
              <a:rPr sz="11300">
                <a:solidFill>
                  <a:srgbClr val="FFFFFF"/>
                </a:solidFill>
              </a:rPr>
              <a:t>Body Level Two</a:t>
            </a:r>
          </a:p>
          <a:p>
            <a:pPr lvl="2">
              <a:defRPr sz="1800">
                <a:solidFill>
                  <a:srgbClr val="000000"/>
                </a:solidFill>
              </a:defRPr>
            </a:pPr>
            <a:r>
              <a:rPr sz="11300">
                <a:solidFill>
                  <a:srgbClr val="FFFFFF"/>
                </a:solidFill>
              </a:rPr>
              <a:t>Body Level Three</a:t>
            </a:r>
          </a:p>
          <a:p>
            <a:pPr lvl="3">
              <a:defRPr sz="1800">
                <a:solidFill>
                  <a:srgbClr val="000000"/>
                </a:solidFill>
              </a:defRPr>
            </a:pPr>
            <a:r>
              <a:rPr sz="11300">
                <a:solidFill>
                  <a:srgbClr val="FFFFFF"/>
                </a:solidFill>
              </a:rPr>
              <a:t>Body Level Four</a:t>
            </a:r>
          </a:p>
          <a:p>
            <a:pPr lvl="4">
              <a:defRPr sz="1800">
                <a:solidFill>
                  <a:srgbClr val="000000"/>
                </a:solidFill>
              </a:defRPr>
            </a:pPr>
            <a:r>
              <a:rPr sz="11300">
                <a:solidFill>
                  <a:srgbClr val="FFFFFF"/>
                </a:solidFill>
              </a:rPr>
              <a:t>Body Level Five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ig No. Purple">
    <p:bg>
      <p:bgPr>
        <a:solidFill>
          <a:srgbClr val="B756C5"/>
        </a:solidFill>
        <a:effectLst/>
      </p:bgPr>
    </p:bg>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pPr lvl="0">
              <a:defRPr sz="1800">
                <a:solidFill>
                  <a:srgbClr val="000000"/>
                </a:solidFill>
              </a:defRPr>
            </a:pPr>
            <a:r>
              <a:rPr sz="30000">
                <a:solidFill>
                  <a:srgbClr val="FFFFFF"/>
                </a:solidFill>
              </a:rPr>
              <a:t>Title Text</a:t>
            </a:r>
          </a:p>
        </p:txBody>
      </p:sp>
      <p:sp>
        <p:nvSpPr>
          <p:cNvPr id="48" name="Shape 48"/>
          <p:cNvSpPr>
            <a:spLocks noGrp="1"/>
          </p:cNvSpPr>
          <p:nvPr>
            <p:ph type="body" idx="1"/>
          </p:nvPr>
        </p:nvSpPr>
        <p:spPr>
          <a:prstGeom prst="rect">
            <a:avLst/>
          </a:prstGeom>
        </p:spPr>
        <p:txBody>
          <a:bodyPr/>
          <a:lstStyle>
            <a:lvl2pPr>
              <a:spcBef>
                <a:spcPts val="2700"/>
              </a:spcBef>
            </a:lvl2pPr>
            <a:lvl3pPr>
              <a:spcBef>
                <a:spcPts val="2800"/>
              </a:spcBef>
            </a:lvl3pPr>
            <a:lvl4pPr>
              <a:spcBef>
                <a:spcPts val="2000"/>
              </a:spcBef>
            </a:lvl4pPr>
            <a:lvl5pPr>
              <a:spcBef>
                <a:spcPts val="1200"/>
              </a:spcBef>
            </a:lvl5pPr>
          </a:lstStyle>
          <a:p>
            <a:pPr lvl="0">
              <a:defRPr sz="1800">
                <a:solidFill>
                  <a:srgbClr val="000000"/>
                </a:solidFill>
              </a:defRPr>
            </a:pPr>
            <a:r>
              <a:rPr sz="11300">
                <a:solidFill>
                  <a:srgbClr val="FFFFFF"/>
                </a:solidFill>
              </a:rPr>
              <a:t>Body Level One</a:t>
            </a:r>
          </a:p>
          <a:p>
            <a:pPr lvl="1">
              <a:defRPr sz="1800">
                <a:solidFill>
                  <a:srgbClr val="000000"/>
                </a:solidFill>
              </a:defRPr>
            </a:pPr>
            <a:r>
              <a:rPr sz="11300">
                <a:solidFill>
                  <a:srgbClr val="FFFFFF"/>
                </a:solidFill>
              </a:rPr>
              <a:t>Body Level Two</a:t>
            </a:r>
          </a:p>
          <a:p>
            <a:pPr lvl="2">
              <a:defRPr sz="1800">
                <a:solidFill>
                  <a:srgbClr val="000000"/>
                </a:solidFill>
              </a:defRPr>
            </a:pPr>
            <a:r>
              <a:rPr sz="11300">
                <a:solidFill>
                  <a:srgbClr val="FFFFFF"/>
                </a:solidFill>
              </a:rPr>
              <a:t>Body Level Three</a:t>
            </a:r>
          </a:p>
          <a:p>
            <a:pPr lvl="3">
              <a:defRPr sz="1800">
                <a:solidFill>
                  <a:srgbClr val="000000"/>
                </a:solidFill>
              </a:defRPr>
            </a:pPr>
            <a:r>
              <a:rPr sz="11300">
                <a:solidFill>
                  <a:srgbClr val="FFFFFF"/>
                </a:solidFill>
              </a:rPr>
              <a:t>Body Level Four</a:t>
            </a:r>
          </a:p>
          <a:p>
            <a:pPr lvl="4">
              <a:defRPr sz="1800">
                <a:solidFill>
                  <a:srgbClr val="000000"/>
                </a:solidFill>
              </a:defRPr>
            </a:pPr>
            <a:r>
              <a:rPr sz="11300">
                <a:solidFill>
                  <a:srgbClr val="FFFFFF"/>
                </a:solidFill>
              </a:rP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slide light blu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0" name="Shape 50"/>
          <p:cNvSpPr>
            <a:spLocks noGrp="1"/>
          </p:cNvSpPr>
          <p:nvPr>
            <p:ph type="title"/>
          </p:nvPr>
        </p:nvSpPr>
        <p:spPr>
          <a:xfrm>
            <a:off x="882650" y="3987800"/>
            <a:ext cx="14808101" cy="5067300"/>
          </a:xfrm>
          <a:prstGeom prst="rect">
            <a:avLst/>
          </a:prstGeom>
        </p:spPr>
        <p:txBody>
          <a:bodyPr/>
          <a:lstStyle>
            <a:lvl1pPr>
              <a:spcBef>
                <a:spcPts val="3500"/>
              </a:spcBef>
              <a:defRPr sz="6200">
                <a:latin typeface="Segoe UI Light"/>
                <a:ea typeface="Segoe UI Light"/>
                <a:cs typeface="Segoe UI Light"/>
                <a:sym typeface="Segoe UI Light"/>
              </a:defRPr>
            </a:lvl1pPr>
          </a:lstStyle>
          <a:p>
            <a:pPr lvl="0">
              <a:defRPr sz="1800">
                <a:solidFill>
                  <a:srgbClr val="000000"/>
                </a:solidFill>
              </a:defRPr>
            </a:pPr>
            <a:r>
              <a:rPr sz="6200">
                <a:solidFill>
                  <a:srgbClr val="FFFFFF"/>
                </a:solidFill>
              </a:rPr>
              <a:t>Title Text</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Quote slide Purple">
    <p:bg>
      <p:bgPr>
        <a:solidFill>
          <a:srgbClr val="B756C5"/>
        </a:solidFill>
        <a:effectLst/>
      </p:bgPr>
    </p:bg>
    <p:spTree>
      <p:nvGrpSpPr>
        <p:cNvPr id="1" name=""/>
        <p:cNvGrpSpPr/>
        <p:nvPr/>
      </p:nvGrpSpPr>
      <p:grpSpPr>
        <a:xfrm>
          <a:off x="0" y="0"/>
          <a:ext cx="0" cy="0"/>
          <a:chOff x="0" y="0"/>
          <a:chExt cx="0" cy="0"/>
        </a:xfrm>
      </p:grpSpPr>
      <p:sp>
        <p:nvSpPr>
          <p:cNvPr id="52" name="Shape 52"/>
          <p:cNvSpPr>
            <a:spLocks noGrp="1"/>
          </p:cNvSpPr>
          <p:nvPr>
            <p:ph type="title"/>
          </p:nvPr>
        </p:nvSpPr>
        <p:spPr>
          <a:xfrm>
            <a:off x="844550" y="3962400"/>
            <a:ext cx="14808101" cy="5067300"/>
          </a:xfrm>
          <a:prstGeom prst="rect">
            <a:avLst/>
          </a:prstGeom>
        </p:spPr>
        <p:txBody>
          <a:bodyPr anchor="t"/>
          <a:lstStyle>
            <a:lvl1pPr>
              <a:spcBef>
                <a:spcPts val="3500"/>
              </a:spcBef>
              <a:defRPr sz="6200">
                <a:latin typeface="Segoe UI Light"/>
                <a:ea typeface="Segoe UI Light"/>
                <a:cs typeface="Segoe UI Light"/>
                <a:sym typeface="Segoe UI Light"/>
              </a:defRPr>
            </a:lvl1pPr>
          </a:lstStyle>
          <a:p>
            <a:pPr lvl="0">
              <a:defRPr sz="1800">
                <a:solidFill>
                  <a:srgbClr val="000000"/>
                </a:solidFill>
              </a:defRPr>
            </a:pPr>
            <a:r>
              <a:rPr sz="6200">
                <a:solidFill>
                  <a:srgbClr val="FFFFFF"/>
                </a:solidFill>
              </a:rP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Quote slide dark blu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4" name="Shape 54"/>
          <p:cNvSpPr>
            <a:spLocks noGrp="1"/>
          </p:cNvSpPr>
          <p:nvPr>
            <p:ph type="title"/>
          </p:nvPr>
        </p:nvSpPr>
        <p:spPr>
          <a:xfrm>
            <a:off x="869950" y="3987800"/>
            <a:ext cx="14808101" cy="5067300"/>
          </a:xfrm>
          <a:prstGeom prst="rect">
            <a:avLst/>
          </a:prstGeom>
        </p:spPr>
        <p:txBody>
          <a:bodyPr anchor="t"/>
          <a:lstStyle>
            <a:lvl1pPr>
              <a:spcBef>
                <a:spcPts val="3500"/>
              </a:spcBef>
              <a:defRPr sz="6200">
                <a:latin typeface="Segoe UI Light"/>
                <a:ea typeface="Segoe UI Light"/>
                <a:cs typeface="Segoe UI Light"/>
                <a:sym typeface="Segoe UI Light"/>
              </a:defRPr>
            </a:lvl1pPr>
          </a:lstStyle>
          <a:p>
            <a:pPr lvl="0">
              <a:defRPr sz="1800">
                <a:solidFill>
                  <a:srgbClr val="000000"/>
                </a:solidFill>
              </a:defRPr>
            </a:pPr>
            <a:r>
              <a:rPr sz="6200">
                <a:solidFill>
                  <a:srgbClr val="FFFFFF"/>
                </a:solidFill>
              </a:rP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Guidelines (Light)">
    <p:bg>
      <p:bgPr>
        <a:solidFill>
          <a:srgbClr val="FFFFFF"/>
        </a:solidFill>
        <a:effectLst/>
      </p:bgPr>
    </p:bg>
    <p:spTree>
      <p:nvGrpSpPr>
        <p:cNvPr id="1" name=""/>
        <p:cNvGrpSpPr/>
        <p:nvPr/>
      </p:nvGrpSpPr>
      <p:grpSpPr>
        <a:xfrm>
          <a:off x="0" y="0"/>
          <a:ext cx="0" cy="0"/>
          <a:chOff x="0" y="0"/>
          <a:chExt cx="0" cy="0"/>
        </a:xfrm>
      </p:grpSpPr>
      <p:sp>
        <p:nvSpPr>
          <p:cNvPr id="56" name="Shape 56"/>
          <p:cNvSpPr>
            <a:spLocks noGrp="1"/>
          </p:cNvSpPr>
          <p:nvPr>
            <p:ph type="title"/>
          </p:nvPr>
        </p:nvSpPr>
        <p:spPr>
          <a:xfrm>
            <a:off x="1333500" y="101600"/>
            <a:ext cx="21005800" cy="2286000"/>
          </a:xfrm>
          <a:prstGeom prst="rect">
            <a:avLst/>
          </a:prstGeom>
        </p:spPr>
        <p:txBody>
          <a:bodyPr/>
          <a:lstStyle>
            <a:lvl1pPr>
              <a:defRPr sz="8000">
                <a:solidFill>
                  <a:srgbClr val="3B99D4"/>
                </a:solidFill>
                <a:latin typeface="+mn-lt"/>
                <a:ea typeface="+mn-ea"/>
                <a:cs typeface="+mn-cs"/>
                <a:sym typeface="Segoe UI"/>
              </a:defRPr>
            </a:lvl1pPr>
          </a:lstStyle>
          <a:p>
            <a:pPr lvl="0">
              <a:defRPr sz="1800">
                <a:solidFill>
                  <a:srgbClr val="000000"/>
                </a:solidFill>
              </a:defRPr>
            </a:pPr>
            <a:r>
              <a:rPr sz="8000">
                <a:solidFill>
                  <a:srgbClr val="3B99D4"/>
                </a:solidFill>
              </a:rPr>
              <a:t>Title Text</a:t>
            </a:r>
          </a:p>
        </p:txBody>
      </p:sp>
      <p:sp>
        <p:nvSpPr>
          <p:cNvPr id="57" name="Shape 57"/>
          <p:cNvSpPr/>
          <p:nvPr/>
        </p:nvSpPr>
        <p:spPr>
          <a:xfrm>
            <a:off x="7526765" y="12852399"/>
            <a:ext cx="8619270"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a:defRPr b="0">
                <a:solidFill>
                  <a:srgbClr val="720C04"/>
                </a:solidFill>
                <a:latin typeface="+mj-lt"/>
                <a:ea typeface="+mj-ea"/>
                <a:cs typeface="+mj-cs"/>
                <a:sym typeface="Segoe UI Semilight"/>
              </a:defRPr>
            </a:lvl1pPr>
          </a:lstStyle>
          <a:p>
            <a:pPr lvl="0">
              <a:defRPr sz="1800">
                <a:solidFill>
                  <a:srgbClr val="000000"/>
                </a:solidFill>
              </a:defRPr>
            </a:pPr>
            <a:r>
              <a:rPr sz="4500">
                <a:solidFill>
                  <a:srgbClr val="720C04"/>
                </a:solidFill>
              </a:rPr>
              <a:t>GUIDELINES  – DO NOT USE SLIDE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Guidelines (Dark)">
    <p:bg>
      <p:bgPr>
        <a:solidFill>
          <a:srgbClr val="15314D"/>
        </a:solidFill>
        <a:effectLst/>
      </p:bgPr>
    </p:bg>
    <p:spTree>
      <p:nvGrpSpPr>
        <p:cNvPr id="1" name=""/>
        <p:cNvGrpSpPr/>
        <p:nvPr/>
      </p:nvGrpSpPr>
      <p:grpSpPr>
        <a:xfrm>
          <a:off x="0" y="0"/>
          <a:ext cx="0" cy="0"/>
          <a:chOff x="0" y="0"/>
          <a:chExt cx="0" cy="0"/>
        </a:xfrm>
      </p:grpSpPr>
      <p:sp>
        <p:nvSpPr>
          <p:cNvPr id="59" name="Shape 59"/>
          <p:cNvSpPr>
            <a:spLocks noGrp="1"/>
          </p:cNvSpPr>
          <p:nvPr>
            <p:ph type="title"/>
          </p:nvPr>
        </p:nvSpPr>
        <p:spPr>
          <a:xfrm>
            <a:off x="1333500" y="1016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60" name="Shape 60"/>
          <p:cNvSpPr/>
          <p:nvPr/>
        </p:nvSpPr>
        <p:spPr>
          <a:xfrm>
            <a:off x="7526765" y="12852399"/>
            <a:ext cx="8619270"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a:defRPr b="0">
                <a:solidFill>
                  <a:srgbClr val="D45954"/>
                </a:solidFill>
                <a:latin typeface="+mj-lt"/>
                <a:ea typeface="+mj-ea"/>
                <a:cs typeface="+mj-cs"/>
                <a:sym typeface="Segoe UI Semilight"/>
              </a:defRPr>
            </a:lvl1pPr>
          </a:lstStyle>
          <a:p>
            <a:pPr lvl="0">
              <a:defRPr sz="1800">
                <a:solidFill>
                  <a:srgbClr val="000000"/>
                </a:solidFill>
              </a:defRPr>
            </a:pPr>
            <a:r>
              <a:rPr sz="4500">
                <a:solidFill>
                  <a:srgbClr val="D45954"/>
                </a:solidFill>
              </a:rPr>
              <a:t>GUIDELINES  – DO NOT USE SLIDE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Heading">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 name="Shape 9"/>
          <p:cNvSpPr>
            <a:spLocks noGrp="1"/>
          </p:cNvSpPr>
          <p:nvPr>
            <p:ph type="title"/>
          </p:nvPr>
        </p:nvSpPr>
        <p:spPr>
          <a:xfrm>
            <a:off x="6141763" y="4167087"/>
            <a:ext cx="12581089" cy="5127825"/>
          </a:xfrm>
          <a:prstGeom prst="rect">
            <a:avLst/>
          </a:prstGeom>
        </p:spPr>
        <p:txBody>
          <a:bodyPr/>
          <a:lstStyle>
            <a:lvl1pPr algn="ctr">
              <a:defRPr sz="10400">
                <a:latin typeface="+mn-lt"/>
                <a:ea typeface="+mn-ea"/>
                <a:cs typeface="+mn-cs"/>
                <a:sym typeface="Segoe UI"/>
              </a:defRPr>
            </a:lvl1pPr>
          </a:lstStyle>
          <a:p>
            <a:pPr lvl="0">
              <a:defRPr sz="1800">
                <a:solidFill>
                  <a:srgbClr val="000000"/>
                </a:solidFill>
              </a:defRPr>
            </a:pPr>
            <a:r>
              <a:rPr sz="10400">
                <a:solidFill>
                  <a:srgbClr val="FFFFFF"/>
                </a:solidFill>
              </a:rPr>
              <a:t>Title Text</a:t>
            </a:r>
          </a:p>
        </p:txBody>
      </p:sp>
      <p:pic>
        <p:nvPicPr>
          <p:cNvPr id="10" name="logo-for-Photo-BKGD.png"/>
          <p:cNvPicPr/>
          <p:nvPr/>
        </p:nvPicPr>
        <p:blipFill>
          <a:blip r:embed="rId3">
            <a:extLst/>
          </a:blip>
          <a:stretch>
            <a:fillRect/>
          </a:stretch>
        </p:blipFill>
        <p:spPr>
          <a:xfrm>
            <a:off x="17900650" y="12293600"/>
            <a:ext cx="5524500" cy="508000"/>
          </a:xfrm>
          <a:prstGeom prst="rect">
            <a:avLst/>
          </a:prstGeom>
          <a:ln w="12700">
            <a:miter lim="400000"/>
          </a:ln>
        </p:spPr>
      </p:pic>
      <p:sp>
        <p:nvSpPr>
          <p:cNvPr id="11" name="Shape 11"/>
          <p:cNvSpPr/>
          <p:nvPr/>
        </p:nvSpPr>
        <p:spPr>
          <a:xfrm flipV="1">
            <a:off x="4154883" y="5170834"/>
            <a:ext cx="1695848" cy="2984105"/>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 name="Shape 12"/>
          <p:cNvSpPr/>
          <p:nvPr/>
        </p:nvSpPr>
        <p:spPr>
          <a:xfrm flipV="1">
            <a:off x="19013883" y="5170834"/>
            <a:ext cx="1695849" cy="2984105"/>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ing for Dem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 name="Shape 14"/>
          <p:cNvSpPr>
            <a:spLocks noGrp="1"/>
          </p:cNvSpPr>
          <p:nvPr>
            <p:ph type="title"/>
          </p:nvPr>
        </p:nvSpPr>
        <p:spPr>
          <a:xfrm>
            <a:off x="5901455" y="3509863"/>
            <a:ext cx="12581090" cy="6306047"/>
          </a:xfrm>
          <a:prstGeom prst="rect">
            <a:avLst/>
          </a:prstGeom>
        </p:spPr>
        <p:txBody>
          <a:bodyPr/>
          <a:lstStyle>
            <a:lvl1pPr algn="ctr">
              <a:defRPr sz="20000">
                <a:latin typeface="+mn-lt"/>
                <a:ea typeface="+mn-ea"/>
                <a:cs typeface="+mn-cs"/>
                <a:sym typeface="Segoe UI"/>
              </a:defRPr>
            </a:lvl1pPr>
          </a:lstStyle>
          <a:p>
            <a:pPr lvl="0">
              <a:defRPr sz="1800">
                <a:solidFill>
                  <a:srgbClr val="000000"/>
                </a:solidFill>
              </a:defRPr>
            </a:pPr>
            <a:r>
              <a:rPr sz="20000">
                <a:solidFill>
                  <a:srgbClr val="FFFFFF"/>
                </a:solidFill>
              </a:rPr>
              <a:t>Title Text</a:t>
            </a:r>
          </a:p>
        </p:txBody>
      </p:sp>
      <p:pic>
        <p:nvPicPr>
          <p:cNvPr id="15" name="logo-for-Photo-BKGD.png"/>
          <p:cNvPicPr/>
          <p:nvPr/>
        </p:nvPicPr>
        <p:blipFill>
          <a:blip r:embed="rId3">
            <a:extLst/>
          </a:blip>
          <a:stretch>
            <a:fillRect/>
          </a:stretch>
        </p:blipFill>
        <p:spPr>
          <a:xfrm>
            <a:off x="17900650" y="12293600"/>
            <a:ext cx="5524500" cy="508000"/>
          </a:xfrm>
          <a:prstGeom prst="rect">
            <a:avLst/>
          </a:prstGeom>
          <a:ln w="12700">
            <a:miter lim="400000"/>
          </a:ln>
        </p:spPr>
      </p:pic>
      <p:sp>
        <p:nvSpPr>
          <p:cNvPr id="16" name="Shape 16"/>
          <p:cNvSpPr/>
          <p:nvPr/>
        </p:nvSpPr>
        <p:spPr>
          <a:xfrm flipV="1">
            <a:off x="4154883" y="5170834"/>
            <a:ext cx="1695848" cy="2984105"/>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7" name="Shape 17"/>
          <p:cNvSpPr/>
          <p:nvPr/>
        </p:nvSpPr>
        <p:spPr>
          <a:xfrm flipV="1">
            <a:off x="19013883" y="5170834"/>
            <a:ext cx="1695849" cy="2984105"/>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loud BKGD copy">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9" name="logo-for-Photo-BKGD.png"/>
          <p:cNvPicPr/>
          <p:nvPr/>
        </p:nvPicPr>
        <p:blipFill>
          <a:blip r:embed="rId3">
            <a:extLst/>
          </a:blip>
          <a:stretch>
            <a:fillRect/>
          </a:stretch>
        </p:blipFill>
        <p:spPr>
          <a:xfrm>
            <a:off x="17900650" y="12293600"/>
            <a:ext cx="5524500" cy="508000"/>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dark blue ">
    <p:bg>
      <p:bgPr>
        <a:solidFill>
          <a:srgbClr val="15304E"/>
        </a:solid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22" name="Shape 22"/>
          <p:cNvSpPr>
            <a:spLocks noGrp="1"/>
          </p:cNvSpPr>
          <p:nvPr>
            <p:ph type="body" idx="1"/>
          </p:nvPr>
        </p:nvSpPr>
        <p:spPr>
          <a:xfrm>
            <a:off x="876300" y="40132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pic>
        <p:nvPicPr>
          <p:cNvPr id="23" name="logo-for-Photo-BKGD.png"/>
          <p:cNvPicPr/>
          <p:nvPr/>
        </p:nvPicPr>
        <p:blipFill>
          <a:blip r:embed="rId2">
            <a:extLst/>
          </a:blip>
          <a:stretch>
            <a:fillRect/>
          </a:stretch>
        </p:blipFill>
        <p:spPr>
          <a:xfrm>
            <a:off x="17900650" y="12293600"/>
            <a:ext cx="5524500" cy="508000"/>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dark blue  text on right">
    <p:bg>
      <p:bgPr>
        <a:solidFill>
          <a:srgbClr val="15304E"/>
        </a:solidFill>
        <a:effectLst/>
      </p:bgPr>
    </p:bg>
    <p:spTree>
      <p:nvGrpSpPr>
        <p:cNvPr id="1" name=""/>
        <p:cNvGrpSpPr/>
        <p:nvPr/>
      </p:nvGrpSpPr>
      <p:grpSpPr>
        <a:xfrm>
          <a:off x="0" y="0"/>
          <a:ext cx="0" cy="0"/>
          <a:chOff x="0" y="0"/>
          <a:chExt cx="0" cy="0"/>
        </a:xfrm>
      </p:grpSpPr>
      <p:sp>
        <p:nvSpPr>
          <p:cNvPr id="25" name="Shape 25"/>
          <p:cNvSpPr>
            <a:spLocks noGrp="1"/>
          </p:cNvSpPr>
          <p:nvPr>
            <p:ph type="title"/>
          </p:nvPr>
        </p:nvSpPr>
        <p:spPr>
          <a:xfrm>
            <a:off x="121539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26" name="Shape 26"/>
          <p:cNvSpPr>
            <a:spLocks noGrp="1"/>
          </p:cNvSpPr>
          <p:nvPr>
            <p:ph type="body" idx="1"/>
          </p:nvPr>
        </p:nvSpPr>
        <p:spPr>
          <a:xfrm>
            <a:off x="12128500" y="4013200"/>
            <a:ext cx="10791925" cy="6397625"/>
          </a:xfrm>
          <a:prstGeom prst="rect">
            <a:avLst/>
          </a:prstGeom>
        </p:spPr>
        <p:txBody>
          <a:bodyPr/>
          <a:lstStyle>
            <a:lvl1pPr marL="381000" indent="-368300">
              <a:buSzPct val="33000"/>
              <a:buChar char="■"/>
              <a:defRPr sz="4000"/>
            </a:lvl1pPr>
            <a:lvl2pPr marL="1050192" indent="-415192">
              <a:spcBef>
                <a:spcPts val="2700"/>
              </a:spcBef>
              <a:buSzPct val="100000"/>
              <a:buChar char="-"/>
              <a:defRPr sz="4000"/>
            </a:lvl2pPr>
            <a:lvl3pPr marL="1685192" indent="-415192">
              <a:spcBef>
                <a:spcPts val="2800"/>
              </a:spcBef>
              <a:buSzPct val="75000"/>
              <a:buChar char="•"/>
              <a:defRPr sz="4000"/>
            </a:lvl3pPr>
            <a:lvl4pPr marL="2271346" indent="-366346">
              <a:spcBef>
                <a:spcPts val="2000"/>
              </a:spcBef>
              <a:buSzPct val="75000"/>
              <a:buChar char="•"/>
              <a:defRPr sz="4000"/>
            </a:lvl4pPr>
            <a:lvl5pPr marL="2833076" indent="-293076">
              <a:spcBef>
                <a:spcPts val="1200"/>
              </a:spcBef>
              <a:buSzPct val="75000"/>
              <a:buChar char="•"/>
              <a:defRPr sz="4000"/>
            </a:lvl5pPr>
          </a:lstStyle>
          <a:p>
            <a:pPr lvl="0">
              <a:defRPr sz="1800">
                <a:solidFill>
                  <a:srgbClr val="000000"/>
                </a:solidFill>
              </a:defRPr>
            </a:pPr>
            <a:r>
              <a:rPr sz="4000">
                <a:solidFill>
                  <a:srgbClr val="FFFFFF"/>
                </a:solidFill>
              </a:rPr>
              <a:t>Body Level One</a:t>
            </a:r>
          </a:p>
          <a:p>
            <a:pPr lvl="1">
              <a:defRPr sz="1800">
                <a:solidFill>
                  <a:srgbClr val="000000"/>
                </a:solidFill>
              </a:defRPr>
            </a:pPr>
            <a:r>
              <a:rPr sz="4000">
                <a:solidFill>
                  <a:srgbClr val="FFFFFF"/>
                </a:solidFill>
              </a:rPr>
              <a:t>Body Level Two</a:t>
            </a:r>
          </a:p>
          <a:p>
            <a:pPr lvl="2">
              <a:defRPr sz="1800">
                <a:solidFill>
                  <a:srgbClr val="000000"/>
                </a:solidFill>
              </a:defRPr>
            </a:pPr>
            <a:r>
              <a:rPr sz="4000">
                <a:solidFill>
                  <a:srgbClr val="FFFFFF"/>
                </a:solidFill>
              </a:rPr>
              <a:t>Body Level Three</a:t>
            </a:r>
          </a:p>
          <a:p>
            <a:pPr lvl="3">
              <a:defRPr sz="1800">
                <a:solidFill>
                  <a:srgbClr val="000000"/>
                </a:solidFill>
              </a:defRPr>
            </a:pPr>
            <a:r>
              <a:rPr sz="4000">
                <a:solidFill>
                  <a:srgbClr val="FFFFFF"/>
                </a:solidFill>
              </a:rPr>
              <a:t>Body Level Four</a:t>
            </a:r>
          </a:p>
          <a:p>
            <a:pPr lvl="4">
              <a:defRPr sz="1800">
                <a:solidFill>
                  <a:srgbClr val="000000"/>
                </a:solidFill>
              </a:defRPr>
            </a:pPr>
            <a:r>
              <a:rPr sz="4000">
                <a:solidFill>
                  <a:srgbClr val="FFFFFF"/>
                </a:solidFill>
              </a:rPr>
              <a:t>Body Level Five</a:t>
            </a:r>
          </a:p>
        </p:txBody>
      </p:sp>
      <p:pic>
        <p:nvPicPr>
          <p:cNvPr id="27" name="logo-for-Photo-BKGD.png"/>
          <p:cNvPicPr/>
          <p:nvPr/>
        </p:nvPicPr>
        <p:blipFill>
          <a:blip r:embed="rId2">
            <a:extLst/>
          </a:blip>
          <a:stretch>
            <a:fillRect/>
          </a:stretch>
        </p:blipFill>
        <p:spPr>
          <a:xfrm>
            <a:off x="17900650" y="12293600"/>
            <a:ext cx="5524500" cy="508000"/>
          </a:xfrm>
          <a:prstGeom prst="rect">
            <a:avLst/>
          </a:pr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dark blue &amp; logo on left">
    <p:bg>
      <p:bgPr>
        <a:solidFill>
          <a:srgbClr val="15304E"/>
        </a:solid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30" name="Shape 30"/>
          <p:cNvSpPr>
            <a:spLocks noGrp="1"/>
          </p:cNvSpPr>
          <p:nvPr>
            <p:ph type="body" idx="1"/>
          </p:nvPr>
        </p:nvSpPr>
        <p:spPr>
          <a:xfrm>
            <a:off x="876300" y="40132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pic>
        <p:nvPicPr>
          <p:cNvPr id="31" name="logo-for-Photo-BKGD.png"/>
          <p:cNvPicPr/>
          <p:nvPr/>
        </p:nvPicPr>
        <p:blipFill>
          <a:blip r:embed="rId2">
            <a:extLst/>
          </a:blip>
          <a:stretch>
            <a:fillRect/>
          </a:stretch>
        </p:blipFill>
        <p:spPr>
          <a:xfrm>
            <a:off x="933450" y="12293600"/>
            <a:ext cx="5524500" cy="508000"/>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pic>
        <p:nvPicPr>
          <p:cNvPr id="34" name="logo-for-Photo-BKGD.png"/>
          <p:cNvPicPr/>
          <p:nvPr/>
        </p:nvPicPr>
        <p:blipFill>
          <a:blip r:embed="rId2">
            <a:extLst/>
          </a:blip>
          <a:stretch>
            <a:fillRect/>
          </a:stretch>
        </p:blipFill>
        <p:spPr>
          <a:xfrm>
            <a:off x="17900650" y="12293600"/>
            <a:ext cx="5524500" cy="508000"/>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Light blue ">
    <p:spTree>
      <p:nvGrpSpPr>
        <p:cNvPr id="1" name=""/>
        <p:cNvGrpSpPr/>
        <p:nvPr/>
      </p:nvGrpSpPr>
      <p:grpSpPr>
        <a:xfrm>
          <a:off x="0" y="0"/>
          <a:ext cx="0" cy="0"/>
          <a:chOff x="0" y="0"/>
          <a:chExt cx="0" cy="0"/>
        </a:xfrm>
      </p:grpSpPr>
      <p:sp>
        <p:nvSpPr>
          <p:cNvPr id="36" name="Shape 36"/>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37" name="Shape 37"/>
          <p:cNvSpPr>
            <a:spLocks noGrp="1"/>
          </p:cNvSpPr>
          <p:nvPr>
            <p:ph type="body" idx="1"/>
          </p:nvPr>
        </p:nvSpPr>
        <p:spPr>
          <a:xfrm>
            <a:off x="876300" y="40894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pic>
        <p:nvPicPr>
          <p:cNvPr id="38"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AA3D9"/>
        </a:solidFill>
        <a:effectLst/>
      </p:bgPr>
    </p:bg>
    <p:spTree>
      <p:nvGrpSpPr>
        <p:cNvPr id="1" name=""/>
        <p:cNvGrpSpPr/>
        <p:nvPr/>
      </p:nvGrpSpPr>
      <p:grpSpPr>
        <a:xfrm>
          <a:off x="0" y="0"/>
          <a:ext cx="0" cy="0"/>
          <a:chOff x="0" y="0"/>
          <a:chExt cx="0" cy="0"/>
        </a:xfrm>
      </p:grpSpPr>
      <p:pic>
        <p:nvPicPr>
          <p:cNvPr id="2" name="XE14-hrz-logo-white-cmyk.png"/>
          <p:cNvPicPr/>
          <p:nvPr/>
        </p:nvPicPr>
        <p:blipFill>
          <a:blip r:embed="rId19">
            <a:extLst/>
          </a:blip>
          <a:stretch>
            <a:fillRect/>
          </a:stretch>
        </p:blipFill>
        <p:spPr>
          <a:xfrm>
            <a:off x="17909392" y="12293600"/>
            <a:ext cx="5507016" cy="508000"/>
          </a:xfrm>
          <a:prstGeom prst="rect">
            <a:avLst/>
          </a:prstGeom>
          <a:ln w="12700">
            <a:miter lim="400000"/>
          </a:ln>
        </p:spPr>
      </p:pic>
      <p:sp>
        <p:nvSpPr>
          <p:cNvPr id="3" name="Shape 3"/>
          <p:cNvSpPr>
            <a:spLocks noGrp="1"/>
          </p:cNvSpPr>
          <p:nvPr>
            <p:ph type="title"/>
          </p:nvPr>
        </p:nvSpPr>
        <p:spPr>
          <a:xfrm>
            <a:off x="850900" y="3568700"/>
            <a:ext cx="22504500" cy="53086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30000">
                <a:solidFill>
                  <a:srgbClr val="FFFFFF"/>
                </a:solidFill>
              </a:rPr>
              <a:t>Title Text</a:t>
            </a:r>
          </a:p>
        </p:txBody>
      </p:sp>
      <p:sp>
        <p:nvSpPr>
          <p:cNvPr id="4" name="Shape 4"/>
          <p:cNvSpPr>
            <a:spLocks noGrp="1"/>
          </p:cNvSpPr>
          <p:nvPr>
            <p:ph type="body" idx="1"/>
          </p:nvPr>
        </p:nvSpPr>
        <p:spPr>
          <a:xfrm>
            <a:off x="469900" y="8158956"/>
            <a:ext cx="15497572" cy="9296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2pPr>
              <a:spcBef>
                <a:spcPts val="2700"/>
              </a:spcBef>
            </a:lvl2pPr>
            <a:lvl3pPr>
              <a:spcBef>
                <a:spcPts val="2800"/>
              </a:spcBef>
            </a:lvl3pPr>
            <a:lvl4pPr>
              <a:spcBef>
                <a:spcPts val="2000"/>
              </a:spcBef>
            </a:lvl4pPr>
            <a:lvl5pPr>
              <a:spcBef>
                <a:spcPts val="1200"/>
              </a:spcBef>
            </a:lvl5pPr>
          </a:lstStyle>
          <a:p>
            <a:pPr lvl="0">
              <a:defRPr sz="1800">
                <a:solidFill>
                  <a:srgbClr val="000000"/>
                </a:solidFill>
              </a:defRPr>
            </a:pPr>
            <a:r>
              <a:rPr sz="11300">
                <a:solidFill>
                  <a:srgbClr val="FFFFFF"/>
                </a:solidFill>
              </a:rPr>
              <a:t>Body Level One</a:t>
            </a:r>
          </a:p>
          <a:p>
            <a:pPr lvl="1">
              <a:defRPr sz="1800">
                <a:solidFill>
                  <a:srgbClr val="000000"/>
                </a:solidFill>
              </a:defRPr>
            </a:pPr>
            <a:r>
              <a:rPr sz="11300">
                <a:solidFill>
                  <a:srgbClr val="FFFFFF"/>
                </a:solidFill>
              </a:rPr>
              <a:t>Body Level Two</a:t>
            </a:r>
          </a:p>
          <a:p>
            <a:pPr lvl="2">
              <a:defRPr sz="1800">
                <a:solidFill>
                  <a:srgbClr val="000000"/>
                </a:solidFill>
              </a:defRPr>
            </a:pPr>
            <a:r>
              <a:rPr sz="11300">
                <a:solidFill>
                  <a:srgbClr val="FFFFFF"/>
                </a:solidFill>
              </a:rPr>
              <a:t>Body Level Three</a:t>
            </a:r>
          </a:p>
          <a:p>
            <a:pPr lvl="3">
              <a:defRPr sz="1800">
                <a:solidFill>
                  <a:srgbClr val="000000"/>
                </a:solidFill>
              </a:defRPr>
            </a:pPr>
            <a:r>
              <a:rPr sz="11300">
                <a:solidFill>
                  <a:srgbClr val="FFFFFF"/>
                </a:solidFill>
              </a:rPr>
              <a:t>Body Level Four</a:t>
            </a:r>
          </a:p>
          <a:p>
            <a:pPr lvl="4">
              <a:defRPr sz="1800">
                <a:solidFill>
                  <a:srgbClr val="000000"/>
                </a:solidFill>
              </a:defRPr>
            </a:pPr>
            <a:r>
              <a:rPr sz="113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defTabSz="825500">
        <a:lnSpc>
          <a:spcPct val="90000"/>
        </a:lnSpc>
        <a:defRPr sz="30000">
          <a:solidFill>
            <a:srgbClr val="FFFFFF"/>
          </a:solidFill>
          <a:latin typeface="+mj-lt"/>
          <a:ea typeface="+mj-ea"/>
          <a:cs typeface="+mj-cs"/>
          <a:sym typeface="Segoe UI Semilight"/>
        </a:defRPr>
      </a:lvl1pPr>
      <a:lvl2pPr indent="228600" defTabSz="825500">
        <a:lnSpc>
          <a:spcPct val="90000"/>
        </a:lnSpc>
        <a:defRPr sz="30000">
          <a:solidFill>
            <a:srgbClr val="FFFFFF"/>
          </a:solidFill>
          <a:latin typeface="+mj-lt"/>
          <a:ea typeface="+mj-ea"/>
          <a:cs typeface="+mj-cs"/>
          <a:sym typeface="Segoe UI Semilight"/>
        </a:defRPr>
      </a:lvl2pPr>
      <a:lvl3pPr indent="457200" defTabSz="825500">
        <a:lnSpc>
          <a:spcPct val="90000"/>
        </a:lnSpc>
        <a:defRPr sz="30000">
          <a:solidFill>
            <a:srgbClr val="FFFFFF"/>
          </a:solidFill>
          <a:latin typeface="+mj-lt"/>
          <a:ea typeface="+mj-ea"/>
          <a:cs typeface="+mj-cs"/>
          <a:sym typeface="Segoe UI Semilight"/>
        </a:defRPr>
      </a:lvl3pPr>
      <a:lvl4pPr indent="685800" defTabSz="825500">
        <a:lnSpc>
          <a:spcPct val="90000"/>
        </a:lnSpc>
        <a:defRPr sz="30000">
          <a:solidFill>
            <a:srgbClr val="FFFFFF"/>
          </a:solidFill>
          <a:latin typeface="+mj-lt"/>
          <a:ea typeface="+mj-ea"/>
          <a:cs typeface="+mj-cs"/>
          <a:sym typeface="Segoe UI Semilight"/>
        </a:defRPr>
      </a:lvl4pPr>
      <a:lvl5pPr indent="914400" defTabSz="825500">
        <a:lnSpc>
          <a:spcPct val="90000"/>
        </a:lnSpc>
        <a:defRPr sz="30000">
          <a:solidFill>
            <a:srgbClr val="FFFFFF"/>
          </a:solidFill>
          <a:latin typeface="+mj-lt"/>
          <a:ea typeface="+mj-ea"/>
          <a:cs typeface="+mj-cs"/>
          <a:sym typeface="Segoe UI Semilight"/>
        </a:defRPr>
      </a:lvl5pPr>
      <a:lvl6pPr indent="1143000" defTabSz="825500">
        <a:lnSpc>
          <a:spcPct val="90000"/>
        </a:lnSpc>
        <a:defRPr sz="30000">
          <a:solidFill>
            <a:srgbClr val="FFFFFF"/>
          </a:solidFill>
          <a:latin typeface="+mj-lt"/>
          <a:ea typeface="+mj-ea"/>
          <a:cs typeface="+mj-cs"/>
          <a:sym typeface="Segoe UI Semilight"/>
        </a:defRPr>
      </a:lvl6pPr>
      <a:lvl7pPr indent="1371600" defTabSz="825500">
        <a:lnSpc>
          <a:spcPct val="90000"/>
        </a:lnSpc>
        <a:defRPr sz="30000">
          <a:solidFill>
            <a:srgbClr val="FFFFFF"/>
          </a:solidFill>
          <a:latin typeface="+mj-lt"/>
          <a:ea typeface="+mj-ea"/>
          <a:cs typeface="+mj-cs"/>
          <a:sym typeface="Segoe UI Semilight"/>
        </a:defRPr>
      </a:lvl7pPr>
      <a:lvl8pPr indent="1600200" defTabSz="825500">
        <a:lnSpc>
          <a:spcPct val="90000"/>
        </a:lnSpc>
        <a:defRPr sz="30000">
          <a:solidFill>
            <a:srgbClr val="FFFFFF"/>
          </a:solidFill>
          <a:latin typeface="+mj-lt"/>
          <a:ea typeface="+mj-ea"/>
          <a:cs typeface="+mj-cs"/>
          <a:sym typeface="Segoe UI Semilight"/>
        </a:defRPr>
      </a:lvl8pPr>
      <a:lvl9pPr indent="1828800" defTabSz="825500">
        <a:lnSpc>
          <a:spcPct val="90000"/>
        </a:lnSpc>
        <a:defRPr sz="30000">
          <a:solidFill>
            <a:srgbClr val="FFFFFF"/>
          </a:solidFill>
          <a:latin typeface="+mj-lt"/>
          <a:ea typeface="+mj-ea"/>
          <a:cs typeface="+mj-cs"/>
          <a:sym typeface="Segoe UI Semilight"/>
        </a:defRPr>
      </a:lvl9pPr>
    </p:titleStyle>
    <p:bodyStyle>
      <a:lvl1pPr indent="12700" defTabSz="825500">
        <a:lnSpc>
          <a:spcPct val="90000"/>
        </a:lnSpc>
        <a:spcBef>
          <a:spcPts val="3500"/>
        </a:spcBef>
        <a:defRPr sz="11300">
          <a:solidFill>
            <a:srgbClr val="FFFFFF"/>
          </a:solidFill>
          <a:latin typeface="+mn-lt"/>
          <a:ea typeface="+mn-ea"/>
          <a:cs typeface="+mn-cs"/>
          <a:sym typeface="Segoe UI"/>
        </a:defRPr>
      </a:lvl1pPr>
      <a:lvl2pPr indent="635000" defTabSz="825500">
        <a:lnSpc>
          <a:spcPct val="90000"/>
        </a:lnSpc>
        <a:spcBef>
          <a:spcPts val="3500"/>
        </a:spcBef>
        <a:defRPr sz="11300">
          <a:solidFill>
            <a:srgbClr val="FFFFFF"/>
          </a:solidFill>
          <a:latin typeface="+mn-lt"/>
          <a:ea typeface="+mn-ea"/>
          <a:cs typeface="+mn-cs"/>
          <a:sym typeface="Segoe UI"/>
        </a:defRPr>
      </a:lvl2pPr>
      <a:lvl3pPr indent="1270000" defTabSz="825500">
        <a:lnSpc>
          <a:spcPct val="90000"/>
        </a:lnSpc>
        <a:spcBef>
          <a:spcPts val="3500"/>
        </a:spcBef>
        <a:defRPr sz="11300">
          <a:solidFill>
            <a:srgbClr val="FFFFFF"/>
          </a:solidFill>
          <a:latin typeface="+mn-lt"/>
          <a:ea typeface="+mn-ea"/>
          <a:cs typeface="+mn-cs"/>
          <a:sym typeface="Segoe UI"/>
        </a:defRPr>
      </a:lvl3pPr>
      <a:lvl4pPr indent="1905000" defTabSz="825500">
        <a:lnSpc>
          <a:spcPct val="90000"/>
        </a:lnSpc>
        <a:spcBef>
          <a:spcPts val="3500"/>
        </a:spcBef>
        <a:defRPr sz="11300">
          <a:solidFill>
            <a:srgbClr val="FFFFFF"/>
          </a:solidFill>
          <a:latin typeface="+mn-lt"/>
          <a:ea typeface="+mn-ea"/>
          <a:cs typeface="+mn-cs"/>
          <a:sym typeface="Segoe UI"/>
        </a:defRPr>
      </a:lvl4pPr>
      <a:lvl5pPr indent="2540000" defTabSz="825500">
        <a:lnSpc>
          <a:spcPct val="90000"/>
        </a:lnSpc>
        <a:spcBef>
          <a:spcPts val="3500"/>
        </a:spcBef>
        <a:defRPr sz="11300">
          <a:solidFill>
            <a:srgbClr val="FFFFFF"/>
          </a:solidFill>
          <a:latin typeface="+mn-lt"/>
          <a:ea typeface="+mn-ea"/>
          <a:cs typeface="+mn-cs"/>
          <a:sym typeface="Segoe UI"/>
        </a:defRPr>
      </a:lvl5pPr>
      <a:lvl6pPr marL="4554903" indent="-1379903" defTabSz="825500">
        <a:lnSpc>
          <a:spcPct val="90000"/>
        </a:lnSpc>
        <a:spcBef>
          <a:spcPts val="3500"/>
        </a:spcBef>
        <a:buSzPct val="75000"/>
        <a:buChar char="•"/>
        <a:defRPr sz="11300">
          <a:solidFill>
            <a:srgbClr val="FFFFFF"/>
          </a:solidFill>
          <a:latin typeface="+mn-lt"/>
          <a:ea typeface="+mn-ea"/>
          <a:cs typeface="+mn-cs"/>
          <a:sym typeface="Segoe UI"/>
        </a:defRPr>
      </a:lvl6pPr>
      <a:lvl7pPr marL="5189903" indent="-1379903" defTabSz="825500">
        <a:lnSpc>
          <a:spcPct val="90000"/>
        </a:lnSpc>
        <a:spcBef>
          <a:spcPts val="3500"/>
        </a:spcBef>
        <a:buSzPct val="75000"/>
        <a:buChar char="•"/>
        <a:defRPr sz="11300">
          <a:solidFill>
            <a:srgbClr val="FFFFFF"/>
          </a:solidFill>
          <a:latin typeface="+mn-lt"/>
          <a:ea typeface="+mn-ea"/>
          <a:cs typeface="+mn-cs"/>
          <a:sym typeface="Segoe UI"/>
        </a:defRPr>
      </a:lvl7pPr>
      <a:lvl8pPr marL="5824903" indent="-1379903" defTabSz="825500">
        <a:lnSpc>
          <a:spcPct val="90000"/>
        </a:lnSpc>
        <a:spcBef>
          <a:spcPts val="3500"/>
        </a:spcBef>
        <a:buSzPct val="75000"/>
        <a:buChar char="•"/>
        <a:defRPr sz="11300">
          <a:solidFill>
            <a:srgbClr val="FFFFFF"/>
          </a:solidFill>
          <a:latin typeface="+mn-lt"/>
          <a:ea typeface="+mn-ea"/>
          <a:cs typeface="+mn-cs"/>
          <a:sym typeface="Segoe UI"/>
        </a:defRPr>
      </a:lvl8pPr>
      <a:lvl9pPr marL="6459903" indent="-1379903" defTabSz="825500">
        <a:lnSpc>
          <a:spcPct val="90000"/>
        </a:lnSpc>
        <a:spcBef>
          <a:spcPts val="3500"/>
        </a:spcBef>
        <a:buSzPct val="75000"/>
        <a:buChar char="•"/>
        <a:defRPr sz="11300">
          <a:solidFill>
            <a:srgbClr val="FFFFFF"/>
          </a:solidFill>
          <a:latin typeface="+mn-lt"/>
          <a:ea typeface="+mn-ea"/>
          <a:cs typeface="+mn-cs"/>
          <a:sym typeface="Segoe UI"/>
        </a:defRPr>
      </a:lvl9pPr>
    </p:bodyStyle>
    <p:otherStyle>
      <a:lvl1pPr algn="ctr" defTabSz="825500">
        <a:defRPr sz="2400">
          <a:solidFill>
            <a:schemeClr val="tx1"/>
          </a:solidFill>
          <a:latin typeface="+mn-lt"/>
          <a:ea typeface="+mn-ea"/>
          <a:cs typeface="+mn-cs"/>
          <a:sym typeface="Helvetica Light"/>
        </a:defRPr>
      </a:lvl1pPr>
      <a:lvl2pPr indent="228600" algn="ctr" defTabSz="825500">
        <a:defRPr sz="2400">
          <a:solidFill>
            <a:schemeClr val="tx1"/>
          </a:solidFill>
          <a:latin typeface="+mn-lt"/>
          <a:ea typeface="+mn-ea"/>
          <a:cs typeface="+mn-cs"/>
          <a:sym typeface="Helvetica Light"/>
        </a:defRPr>
      </a:lvl2pPr>
      <a:lvl3pPr indent="457200" algn="ctr" defTabSz="825500">
        <a:defRPr sz="2400">
          <a:solidFill>
            <a:schemeClr val="tx1"/>
          </a:solidFill>
          <a:latin typeface="+mn-lt"/>
          <a:ea typeface="+mn-ea"/>
          <a:cs typeface="+mn-cs"/>
          <a:sym typeface="Helvetica Light"/>
        </a:defRPr>
      </a:lvl3pPr>
      <a:lvl4pPr indent="685800" algn="ctr" defTabSz="825500">
        <a:defRPr sz="2400">
          <a:solidFill>
            <a:schemeClr val="tx1"/>
          </a:solidFill>
          <a:latin typeface="+mn-lt"/>
          <a:ea typeface="+mn-ea"/>
          <a:cs typeface="+mn-cs"/>
          <a:sym typeface="Helvetica Light"/>
        </a:defRPr>
      </a:lvl4pPr>
      <a:lvl5pPr indent="914400" algn="ctr" defTabSz="825500">
        <a:defRPr sz="2400">
          <a:solidFill>
            <a:schemeClr val="tx1"/>
          </a:solidFill>
          <a:latin typeface="+mn-lt"/>
          <a:ea typeface="+mn-ea"/>
          <a:cs typeface="+mn-cs"/>
          <a:sym typeface="Helvetica Light"/>
        </a:defRPr>
      </a:lvl5pPr>
      <a:lvl6pPr indent="1143000" algn="ctr" defTabSz="825500">
        <a:defRPr sz="2400">
          <a:solidFill>
            <a:schemeClr val="tx1"/>
          </a:solidFill>
          <a:latin typeface="+mn-lt"/>
          <a:ea typeface="+mn-ea"/>
          <a:cs typeface="+mn-cs"/>
          <a:sym typeface="Helvetica Light"/>
        </a:defRPr>
      </a:lvl6pPr>
      <a:lvl7pPr indent="1371600" algn="ctr" defTabSz="825500">
        <a:defRPr sz="2400">
          <a:solidFill>
            <a:schemeClr val="tx1"/>
          </a:solidFill>
          <a:latin typeface="+mn-lt"/>
          <a:ea typeface="+mn-ea"/>
          <a:cs typeface="+mn-cs"/>
          <a:sym typeface="Helvetica Light"/>
        </a:defRPr>
      </a:lvl7pPr>
      <a:lvl8pPr indent="1600200" algn="ctr" defTabSz="825500">
        <a:defRPr sz="2400">
          <a:solidFill>
            <a:schemeClr val="tx1"/>
          </a:solidFill>
          <a:latin typeface="+mn-lt"/>
          <a:ea typeface="+mn-ea"/>
          <a:cs typeface="+mn-cs"/>
          <a:sym typeface="Helvetica Light"/>
        </a:defRPr>
      </a:lvl8pPr>
      <a:lvl9pPr indent="1828800" algn="ctr" defTabSz="825500">
        <a:defRPr sz="2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www.placeit.net/" TargetMode="External"/><Relationship Id="rId2" Type="http://schemas.openxmlformats.org/officeDocument/2006/relationships/image" Target="../media/image12.jpeg"/><Relationship Id="rId1" Type="http://schemas.openxmlformats.org/officeDocument/2006/relationships/slideLayout" Target="../slideLayouts/slideLayout1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s://www.dropbox.com/s/hpkow9i6398jm04/Segoe.zip"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hyperlink" Target="https://www.dropbox.com/s/c0r9812b67dy1ay/Menlo.ttc"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34.png"/><Relationship Id="rId3" Type="http://schemas.openxmlformats.org/officeDocument/2006/relationships/image" Target="../media/image33.png"/><Relationship Id="rId21" Type="http://schemas.openxmlformats.org/officeDocument/2006/relationships/image" Target="../media/image6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7.pn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35.png"/><Relationship Id="rId29" Type="http://schemas.openxmlformats.org/officeDocument/2006/relationships/image" Target="../media/image70.png"/><Relationship Id="rId1" Type="http://schemas.openxmlformats.org/officeDocument/2006/relationships/slideLayout" Target="../slideLayouts/slideLayout16.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6.png"/><Relationship Id="rId32" Type="http://schemas.openxmlformats.org/officeDocument/2006/relationships/image" Target="../media/image73.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5.png"/><Relationship Id="rId28" Type="http://schemas.openxmlformats.org/officeDocument/2006/relationships/image" Target="../media/image69.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2.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32.png"/><Relationship Id="rId27" Type="http://schemas.openxmlformats.org/officeDocument/2006/relationships/image" Target="../media/image68.png"/><Relationship Id="rId30"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2" Type="http://schemas.openxmlformats.org/officeDocument/2006/relationships/notesSlide" Target="../notesSlides/notesSlide11.xml"/><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2.png"/><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5.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png"/><Relationship Id="rId10" Type="http://schemas.openxmlformats.org/officeDocument/2006/relationships/image" Target="../media/image93.png"/><Relationship Id="rId19" Type="http://schemas.openxmlformats.org/officeDocument/2006/relationships/image" Target="../media/image102.png"/><Relationship Id="rId31" Type="http://schemas.openxmlformats.org/officeDocument/2006/relationships/image" Target="../media/image114.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10.png"/><Relationship Id="rId30" Type="http://schemas.openxmlformats.org/officeDocument/2006/relationships/image" Target="../media/image113.png"/></Relationships>
</file>

<file path=ppt/slides/_rels/slide2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2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51.png"/><Relationship Id="rId3" Type="http://schemas.openxmlformats.org/officeDocument/2006/relationships/image" Target="../media/image128.png"/><Relationship Id="rId21"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notesSlide" Target="../notesSlides/notesSlide13.xml"/><Relationship Id="rId16" Type="http://schemas.openxmlformats.org/officeDocument/2006/relationships/image" Target="../media/image141.png"/><Relationship Id="rId20" Type="http://schemas.openxmlformats.org/officeDocument/2006/relationships/image" Target="../media/image145.png"/><Relationship Id="rId29" Type="http://schemas.openxmlformats.org/officeDocument/2006/relationships/image" Target="../media/image154.png"/><Relationship Id="rId1" Type="http://schemas.openxmlformats.org/officeDocument/2006/relationships/slideLayout" Target="../slideLayouts/slideLayout17.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32" Type="http://schemas.openxmlformats.org/officeDocument/2006/relationships/image" Target="../media/image157.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135.png"/><Relationship Id="rId19" Type="http://schemas.openxmlformats.org/officeDocument/2006/relationships/image" Target="../media/image144.png"/><Relationship Id="rId31" Type="http://schemas.openxmlformats.org/officeDocument/2006/relationships/image" Target="../media/image156.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 Id="rId30" Type="http://schemas.openxmlformats.org/officeDocument/2006/relationships/image" Target="../media/image155.png"/></Relationships>
</file>

<file path=ppt/slides/_rels/slide29.xml.rels><?xml version="1.0" encoding="UTF-8" standalone="yes"?>
<Relationships xmlns="http://schemas.openxmlformats.org/package/2006/relationships"><Relationship Id="rId3" Type="http://schemas.openxmlformats.org/officeDocument/2006/relationships/hyperlink" Target="http://ionicons.com/"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63.t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3.png"/><Relationship Id="rId7" Type="http://schemas.openxmlformats.org/officeDocument/2006/relationships/image" Target="../media/image164.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2.jpe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6.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hyperlink" Target="https://placeit.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p:nvPr/>
        </p:nvSpPr>
        <p:spPr>
          <a:xfrm>
            <a:off x="872118" y="2777066"/>
            <a:ext cx="20683965" cy="52984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nSpc>
                <a:spcPct val="90000"/>
              </a:lnSpc>
              <a:spcBef>
                <a:spcPts val="3500"/>
              </a:spcBef>
              <a:defRPr sz="1800" b="0">
                <a:solidFill>
                  <a:srgbClr val="000000"/>
                </a:solidFill>
              </a:defRPr>
            </a:pPr>
            <a:r>
              <a:rPr sz="4500" dirty="0">
                <a:solidFill>
                  <a:srgbClr val="15314D"/>
                </a:solidFill>
              </a:rPr>
              <a:t>Here you’ll find guidelines for designing your Xamarin Evolve 2014 presentations.</a:t>
            </a:r>
          </a:p>
          <a:p>
            <a:pPr lvl="0">
              <a:lnSpc>
                <a:spcPct val="90000"/>
              </a:lnSpc>
              <a:spcBef>
                <a:spcPts val="3500"/>
              </a:spcBef>
              <a:defRPr sz="1800" b="0">
                <a:solidFill>
                  <a:srgbClr val="000000"/>
                </a:solidFill>
              </a:defRPr>
            </a:pPr>
            <a:r>
              <a:rPr sz="4500" dirty="0">
                <a:solidFill>
                  <a:srgbClr val="15314D"/>
                </a:solidFill>
              </a:rPr>
              <a:t>White slides with “GUIDELINES” in the lower right corner are not sample slides for use in your presentations – please hide or delete guideline slides.</a:t>
            </a:r>
          </a:p>
          <a:p>
            <a:pPr lvl="0">
              <a:lnSpc>
                <a:spcPct val="90000"/>
              </a:lnSpc>
              <a:spcBef>
                <a:spcPts val="3500"/>
              </a:spcBef>
              <a:defRPr sz="1800" b="0">
                <a:solidFill>
                  <a:srgbClr val="000000"/>
                </a:solidFill>
              </a:defRPr>
            </a:pPr>
            <a:r>
              <a:rPr sz="4500" dirty="0">
                <a:solidFill>
                  <a:srgbClr val="15314D"/>
                </a:solidFill>
              </a:rPr>
              <a:t>You’ll also find icons and device frames for use on your slides in the guidelines.</a:t>
            </a:r>
          </a:p>
        </p:txBody>
      </p:sp>
      <p:sp>
        <p:nvSpPr>
          <p:cNvPr id="65" name="Shape 65"/>
          <p:cNvSpPr>
            <a:spLocks noGrp="1"/>
          </p:cNvSpPr>
          <p:nvPr>
            <p:ph type="title"/>
          </p:nvPr>
        </p:nvSpPr>
        <p:spPr>
          <a:xfrm>
            <a:off x="711200" y="101600"/>
            <a:ext cx="21005801" cy="2286000"/>
          </a:xfrm>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Presentation Guidelines</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title"/>
          </p:nvPr>
        </p:nvSpPr>
        <p:spPr>
          <a:prstGeom prst="rect">
            <a:avLst/>
          </a:prstGeom>
        </p:spPr>
        <p:txBody>
          <a:bodyPr/>
          <a:lstStyle/>
          <a:p>
            <a:pPr lvl="0">
              <a:defRPr sz="1800">
                <a:solidFill>
                  <a:srgbClr val="000000"/>
                </a:solidFill>
              </a:defRPr>
            </a:pPr>
            <a:r>
              <a:rPr sz="8000">
                <a:solidFill>
                  <a:srgbClr val="3B99D4"/>
                </a:solidFill>
              </a:rPr>
              <a:t>Using device frames</a:t>
            </a:r>
          </a:p>
        </p:txBody>
      </p:sp>
      <p:pic>
        <p:nvPicPr>
          <p:cNvPr id="213" name="Screenshot 2014-04-10 13.39.28.jpg"/>
          <p:cNvPicPr/>
          <p:nvPr/>
        </p:nvPicPr>
        <p:blipFill>
          <a:blip r:embed="rId2">
            <a:extLst/>
          </a:blip>
          <a:stretch>
            <a:fillRect/>
          </a:stretch>
        </p:blipFill>
        <p:spPr>
          <a:xfrm>
            <a:off x="1052492" y="2515882"/>
            <a:ext cx="5642188" cy="4249739"/>
          </a:xfrm>
          <a:prstGeom prst="rect">
            <a:avLst/>
          </a:prstGeom>
          <a:ln w="12700">
            <a:miter lim="400000"/>
          </a:ln>
        </p:spPr>
      </p:pic>
      <p:pic>
        <p:nvPicPr>
          <p:cNvPr id="214" name="header image.jpg"/>
          <p:cNvPicPr/>
          <p:nvPr/>
        </p:nvPicPr>
        <p:blipFill>
          <a:blip r:embed="rId3">
            <a:extLst/>
          </a:blip>
          <a:srcRect l="670" t="2750" r="1291" b="8610"/>
          <a:stretch>
            <a:fillRect/>
          </a:stretch>
        </p:blipFill>
        <p:spPr>
          <a:xfrm>
            <a:off x="7305542" y="2509308"/>
            <a:ext cx="6254584" cy="4238979"/>
          </a:xfrm>
          <a:prstGeom prst="rect">
            <a:avLst/>
          </a:prstGeom>
          <a:ln w="12700">
            <a:miter lim="400000"/>
          </a:ln>
        </p:spPr>
      </p:pic>
      <p:pic>
        <p:nvPicPr>
          <p:cNvPr id="215" name="WordamentHero1.jpg"/>
          <p:cNvPicPr/>
          <p:nvPr/>
        </p:nvPicPr>
        <p:blipFill>
          <a:blip r:embed="rId4">
            <a:extLst/>
          </a:blip>
          <a:stretch>
            <a:fillRect/>
          </a:stretch>
        </p:blipFill>
        <p:spPr>
          <a:xfrm>
            <a:off x="14170569" y="2505585"/>
            <a:ext cx="5748109" cy="4311082"/>
          </a:xfrm>
          <a:prstGeom prst="rect">
            <a:avLst/>
          </a:prstGeom>
          <a:ln w="12700">
            <a:miter lim="400000"/>
          </a:ln>
        </p:spPr>
      </p:pic>
      <p:pic>
        <p:nvPicPr>
          <p:cNvPr id="216" name="MarketWatchHero1.jpg"/>
          <p:cNvPicPr/>
          <p:nvPr/>
        </p:nvPicPr>
        <p:blipFill>
          <a:blip r:embed="rId5">
            <a:extLst/>
          </a:blip>
          <a:stretch>
            <a:fillRect/>
          </a:stretch>
        </p:blipFill>
        <p:spPr>
          <a:xfrm>
            <a:off x="1029493" y="7277596"/>
            <a:ext cx="5666319" cy="4249738"/>
          </a:xfrm>
          <a:prstGeom prst="rect">
            <a:avLst/>
          </a:prstGeom>
          <a:ln w="12700">
            <a:miter lim="400000"/>
          </a:ln>
        </p:spPr>
      </p:pic>
      <p:pic>
        <p:nvPicPr>
          <p:cNvPr id="217" name="android tablet.jpg"/>
          <p:cNvPicPr/>
          <p:nvPr/>
        </p:nvPicPr>
        <p:blipFill>
          <a:blip r:embed="rId6">
            <a:extLst/>
          </a:blip>
          <a:srcRect l="721" r="19809"/>
          <a:stretch>
            <a:fillRect/>
          </a:stretch>
        </p:blipFill>
        <p:spPr>
          <a:xfrm>
            <a:off x="7293130" y="7239517"/>
            <a:ext cx="6260351" cy="4313900"/>
          </a:xfrm>
          <a:prstGeom prst="rect">
            <a:avLst/>
          </a:prstGeom>
          <a:ln w="12700">
            <a:miter lim="400000"/>
          </a:ln>
        </p:spPr>
      </p:pic>
      <p:sp>
        <p:nvSpPr>
          <p:cNvPr id="218" name="Shape 218"/>
          <p:cNvSpPr/>
          <p:nvPr/>
        </p:nvSpPr>
        <p:spPr>
          <a:xfrm>
            <a:off x="14150756" y="7350971"/>
            <a:ext cx="9443206" cy="22567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defTabSz="932742">
              <a:lnSpc>
                <a:spcPct val="90000"/>
              </a:lnSpc>
              <a:spcBef>
                <a:spcPts val="1800"/>
              </a:spcBef>
              <a:defRPr sz="1800" b="0">
                <a:solidFill>
                  <a:srgbClr val="000000"/>
                </a:solidFill>
              </a:defRPr>
            </a:pPr>
            <a:r>
              <a:rPr sz="3500" b="1">
                <a:solidFill>
                  <a:srgbClr val="15304E"/>
                </a:solidFill>
              </a:rPr>
              <a:t>Replace screens with your own full-resolution screenshots.</a:t>
            </a:r>
          </a:p>
          <a:p>
            <a:pPr lvl="0" defTabSz="932742">
              <a:lnSpc>
                <a:spcPct val="90000"/>
              </a:lnSpc>
              <a:spcBef>
                <a:spcPts val="1800"/>
              </a:spcBef>
              <a:defRPr sz="1800" b="0">
                <a:solidFill>
                  <a:srgbClr val="000000"/>
                </a:solidFill>
              </a:defRPr>
            </a:pPr>
            <a:r>
              <a:rPr sz="3500" b="1">
                <a:solidFill>
                  <a:srgbClr val="15304E"/>
                </a:solidFill>
              </a:rPr>
              <a:t>Use </a:t>
            </a:r>
            <a:r>
              <a:rPr sz="3500" b="1">
                <a:solidFill>
                  <a:srgbClr val="15304E"/>
                </a:solidFill>
                <a:hlinkClick r:id="rId7"/>
              </a:rPr>
              <a:t>www.placeit.net</a:t>
            </a:r>
            <a:r>
              <a:rPr sz="3500" b="1">
                <a:solidFill>
                  <a:srgbClr val="15304E"/>
                </a:solidFill>
              </a:rPr>
              <a:t> to generate </a:t>
            </a:r>
            <a:r>
              <a:rPr sz="3500" b="1" i="1">
                <a:solidFill>
                  <a:srgbClr val="15304E"/>
                </a:solidFill>
              </a:rPr>
              <a:t>in natur</a:t>
            </a:r>
            <a:r>
              <a:rPr sz="3500" b="1">
                <a:solidFill>
                  <a:srgbClr val="15304E"/>
                </a:solidFill>
              </a:rPr>
              <a:t>a device shots.</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xfrm>
            <a:off x="825500" y="101600"/>
            <a:ext cx="21005800" cy="2286000"/>
          </a:xfrm>
          <a:prstGeom prst="rect">
            <a:avLst/>
          </a:prstGeom>
        </p:spPr>
        <p:txBody>
          <a:bodyPr/>
          <a:lstStyle/>
          <a:p>
            <a:pPr lvl="0">
              <a:defRPr sz="1800">
                <a:solidFill>
                  <a:srgbClr val="000000"/>
                </a:solidFill>
              </a:defRPr>
            </a:pPr>
            <a:r>
              <a:rPr sz="8000">
                <a:solidFill>
                  <a:srgbClr val="3B99D4"/>
                </a:solidFill>
              </a:rPr>
              <a:t>Formatting code</a:t>
            </a:r>
          </a:p>
        </p:txBody>
      </p:sp>
      <p:pic>
        <p:nvPicPr>
          <p:cNvPr id="221" name="Screenshot 2014-08-11 12.10.07.png"/>
          <p:cNvPicPr/>
          <p:nvPr/>
        </p:nvPicPr>
        <p:blipFill>
          <a:blip r:embed="rId2">
            <a:extLst/>
          </a:blip>
          <a:stretch>
            <a:fillRect/>
          </a:stretch>
        </p:blipFill>
        <p:spPr>
          <a:xfrm>
            <a:off x="920154" y="2857279"/>
            <a:ext cx="12003430" cy="8793599"/>
          </a:xfrm>
          <a:prstGeom prst="rect">
            <a:avLst/>
          </a:prstGeom>
          <a:ln w="12700">
            <a:miter lim="400000"/>
          </a:ln>
        </p:spPr>
      </p:pic>
      <p:sp>
        <p:nvSpPr>
          <p:cNvPr id="222" name="Shape 222"/>
          <p:cNvSpPr/>
          <p:nvPr/>
        </p:nvSpPr>
        <p:spPr>
          <a:xfrm>
            <a:off x="14152364" y="2749551"/>
            <a:ext cx="9332020" cy="82168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L="228600" lvl="0" indent="-228600">
              <a:lnSpc>
                <a:spcPct val="90000"/>
              </a:lnSpc>
              <a:spcBef>
                <a:spcPts val="3500"/>
              </a:spcBef>
              <a:buSzPct val="100000"/>
              <a:buChar char="•"/>
              <a:defRPr sz="1800" b="0">
                <a:solidFill>
                  <a:srgbClr val="000000"/>
                </a:solidFill>
              </a:defRPr>
            </a:pPr>
            <a:r>
              <a:rPr sz="3500" b="1">
                <a:solidFill>
                  <a:srgbClr val="15304E"/>
                </a:solidFill>
              </a:rPr>
              <a:t>Make sure Xamarin Studio is using the Nightshade colorscheme.</a:t>
            </a:r>
          </a:p>
          <a:p>
            <a:pPr marL="228600" lvl="0" indent="-228600">
              <a:lnSpc>
                <a:spcPct val="90000"/>
              </a:lnSpc>
              <a:spcBef>
                <a:spcPts val="3500"/>
              </a:spcBef>
              <a:buSzPct val="100000"/>
              <a:buChar char="•"/>
              <a:defRPr sz="1800" b="0">
                <a:solidFill>
                  <a:srgbClr val="000000"/>
                </a:solidFill>
              </a:defRPr>
            </a:pPr>
            <a:r>
              <a:rPr sz="3500" b="1">
                <a:solidFill>
                  <a:srgbClr val="15304E"/>
                </a:solidFill>
              </a:rPr>
              <a:t>Keep snippets short.</a:t>
            </a:r>
          </a:p>
          <a:p>
            <a:pPr marL="228600" lvl="0" indent="-228600">
              <a:lnSpc>
                <a:spcPct val="90000"/>
              </a:lnSpc>
              <a:spcBef>
                <a:spcPts val="3500"/>
              </a:spcBef>
              <a:buSzPct val="100000"/>
              <a:buChar char="•"/>
              <a:defRPr sz="1800" b="0">
                <a:solidFill>
                  <a:srgbClr val="000000"/>
                </a:solidFill>
              </a:defRPr>
            </a:pPr>
            <a:r>
              <a:rPr sz="3500" b="1">
                <a:solidFill>
                  <a:srgbClr val="15304E"/>
                </a:solidFill>
              </a:rPr>
              <a:t>font: Menlo Regular</a:t>
            </a:r>
          </a:p>
          <a:p>
            <a:pPr marL="228600" lvl="0" indent="-228600">
              <a:lnSpc>
                <a:spcPct val="90000"/>
              </a:lnSpc>
              <a:spcBef>
                <a:spcPts val="3500"/>
              </a:spcBef>
              <a:buSzPct val="100000"/>
              <a:buChar char="•"/>
              <a:defRPr sz="1800" b="0">
                <a:solidFill>
                  <a:srgbClr val="000000"/>
                </a:solidFill>
              </a:defRPr>
            </a:pPr>
            <a:r>
              <a:rPr sz="3500" b="1">
                <a:solidFill>
                  <a:srgbClr val="15304E"/>
                </a:solidFill>
              </a:rPr>
              <a:t>size: 30pt</a:t>
            </a:r>
          </a:p>
          <a:p>
            <a:pPr marL="228600" lvl="0" indent="-228600">
              <a:lnSpc>
                <a:spcPct val="90000"/>
              </a:lnSpc>
              <a:spcBef>
                <a:spcPts val="3500"/>
              </a:spcBef>
              <a:buSzPct val="100000"/>
              <a:buChar char="•"/>
              <a:defRPr sz="1800" b="0">
                <a:solidFill>
                  <a:srgbClr val="000000"/>
                </a:solidFill>
              </a:defRPr>
            </a:pPr>
            <a:r>
              <a:rPr sz="3500" b="1">
                <a:solidFill>
                  <a:srgbClr val="15304E"/>
                </a:solidFill>
              </a:rPr>
              <a:t>line spacing: 1.2</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224" name="Shape 224"/>
          <p:cNvSpPr>
            <a:spLocks noGrp="1"/>
          </p:cNvSpPr>
          <p:nvPr>
            <p:ph type="title" idx="4294967295"/>
          </p:nvPr>
        </p:nvSpPr>
        <p:spPr>
          <a:xfrm>
            <a:off x="812800" y="503766"/>
            <a:ext cx="21941731" cy="1567558"/>
          </a:xfrm>
          <a:prstGeom prst="rect">
            <a:avLst/>
          </a:prstGeom>
        </p:spPr>
        <p:txBody>
          <a:bodyPr anchor="t"/>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Sample: Pretty code</a:t>
            </a:r>
          </a:p>
        </p:txBody>
      </p:sp>
      <p:sp>
        <p:nvSpPr>
          <p:cNvPr id="225" name="Shape 225"/>
          <p:cNvSpPr/>
          <p:nvPr/>
        </p:nvSpPr>
        <p:spPr>
          <a:xfrm>
            <a:off x="2099416" y="3274936"/>
            <a:ext cx="18617276" cy="716612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defTabSz="457200">
              <a:lnSpc>
                <a:spcPct val="120000"/>
              </a:lnSpc>
              <a:defRPr sz="1800" b="0">
                <a:solidFill>
                  <a:srgbClr val="000000"/>
                </a:solidFill>
              </a:defRPr>
            </a:pPr>
            <a:r>
              <a:rPr sz="3500" dirty="0">
                <a:solidFill>
                  <a:srgbClr val="FFFDC3"/>
                </a:solidFill>
                <a:latin typeface="Consolas" panose="020B0609020204030204" pitchFamily="49" charset="0"/>
                <a:ea typeface="Menlo Regular"/>
                <a:cs typeface="Consolas" panose="020B0609020204030204" pitchFamily="49" charset="0"/>
                <a:sym typeface="Menlo Regular"/>
              </a:rPr>
              <a:t>public</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FFFDC3"/>
                </a:solidFill>
                <a:latin typeface="Consolas" panose="020B0609020204030204" pitchFamily="49" charset="0"/>
                <a:ea typeface="Menlo Regular"/>
                <a:cs typeface="Consolas" panose="020B0609020204030204" pitchFamily="49" charset="0"/>
                <a:sym typeface="Menlo Regular"/>
              </a:rPr>
              <a:t>override</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E89C77"/>
                </a:solidFill>
                <a:latin typeface="Consolas" panose="020B0609020204030204" pitchFamily="49" charset="0"/>
                <a:ea typeface="Menlo Regular"/>
                <a:cs typeface="Consolas" panose="020B0609020204030204" pitchFamily="49" charset="0"/>
                <a:sym typeface="Menlo Regular"/>
              </a:rPr>
              <a:t>void</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OnViewCreated</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D0D1FE"/>
                </a:solidFill>
                <a:latin typeface="Consolas" panose="020B0609020204030204" pitchFamily="49" charset="0"/>
                <a:ea typeface="Menlo Regular"/>
                <a:cs typeface="Consolas" panose="020B0609020204030204" pitchFamily="49" charset="0"/>
                <a:sym typeface="Menlo Regular"/>
              </a:rPr>
              <a:t>View</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view</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D0D1FE"/>
                </a:solidFill>
                <a:latin typeface="Consolas" panose="020B0609020204030204" pitchFamily="49" charset="0"/>
                <a:ea typeface="Menlo Regular"/>
                <a:cs typeface="Consolas" panose="020B0609020204030204" pitchFamily="49" charset="0"/>
                <a:sym typeface="Menlo Regular"/>
              </a:rPr>
              <a:t>Bundle</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savedInstanceState</a:t>
            </a:r>
            <a:r>
              <a:rPr sz="3500" dirty="0">
                <a:solidFill>
                  <a:srgbClr val="B3FB73"/>
                </a:solidFill>
                <a:latin typeface="Consolas" panose="020B0609020204030204" pitchFamily="49" charset="0"/>
                <a:ea typeface="Menlo Regular"/>
                <a:cs typeface="Consolas" panose="020B0609020204030204" pitchFamily="49" charset="0"/>
                <a:sym typeface="Menlo Regular"/>
              </a:rPr>
              <a:t>) {</a:t>
            </a:r>
            <a:br>
              <a:rPr sz="3500" dirty="0">
                <a:solidFill>
                  <a:srgbClr val="B3FB73"/>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FFDC3"/>
                </a:solidFill>
                <a:latin typeface="Consolas" panose="020B0609020204030204" pitchFamily="49" charset="0"/>
                <a:ea typeface="Menlo Regular"/>
                <a:cs typeface="Consolas" panose="020B0609020204030204" pitchFamily="49" charset="0"/>
                <a:sym typeface="Menlo Regular"/>
              </a:rPr>
              <a:t>base</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OnViewCreated</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view</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savedInstanceState</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p>
          <a:p>
            <a:pPr lvl="0" defTabSz="457200">
              <a:lnSpc>
                <a:spcPct val="120000"/>
              </a:lnSpc>
              <a:defRPr sz="1800" b="0">
                <a:solidFill>
                  <a:srgbClr val="000000"/>
                </a:solidFill>
              </a:defRPr>
            </a:pPr>
            <a:r>
              <a:rPr sz="3500" dirty="0">
                <a:solidFill>
                  <a:srgbClr val="F8F5EC"/>
                </a:solidFill>
                <a:latin typeface="Consolas" panose="020B0609020204030204" pitchFamily="49" charset="0"/>
                <a:ea typeface="Menlo Regular"/>
                <a:cs typeface="Consolas" panose="020B0609020204030204" pitchFamily="49" charset="0"/>
                <a:sym typeface="Menlo Regular"/>
              </a:rPr>
              <a:t/>
            </a:r>
            <a:br>
              <a:rPr sz="3500" dirty="0">
                <a:solidFill>
                  <a:srgbClr val="F8F5EC"/>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ListView</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DividerHeight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FF8FFD"/>
                </a:solidFill>
                <a:latin typeface="Consolas" panose="020B0609020204030204" pitchFamily="49" charset="0"/>
                <a:ea typeface="Menlo Regular"/>
                <a:cs typeface="Consolas" panose="020B0609020204030204" pitchFamily="49" charset="0"/>
                <a:sym typeface="Menlo Regular"/>
              </a:rPr>
              <a:t>0</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br>
              <a:rPr sz="3500" dirty="0">
                <a:solidFill>
                  <a:srgbClr val="F8F5EC"/>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ListView</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Divider</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E89C77"/>
                </a:solidFill>
                <a:latin typeface="Consolas" panose="020B0609020204030204" pitchFamily="49" charset="0"/>
                <a:ea typeface="Menlo Regular"/>
                <a:cs typeface="Consolas" panose="020B0609020204030204" pitchFamily="49" charset="0"/>
                <a:sym typeface="Menlo Regular"/>
              </a:rPr>
              <a:t>null</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br>
              <a:rPr sz="3500" dirty="0">
                <a:solidFill>
                  <a:srgbClr val="F8F5EC"/>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ListAdapter</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A7D4A8"/>
                </a:solidFill>
                <a:latin typeface="Consolas" panose="020B0609020204030204" pitchFamily="49" charset="0"/>
                <a:ea typeface="Menlo Regular"/>
                <a:cs typeface="Consolas" panose="020B0609020204030204" pitchFamily="49" charset="0"/>
                <a:sym typeface="Menlo Regular"/>
              </a:rPr>
              <a:t>new</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D0D1FE"/>
                </a:solidFill>
                <a:latin typeface="Consolas" panose="020B0609020204030204" pitchFamily="49" charset="0"/>
                <a:ea typeface="Menlo Regular"/>
                <a:cs typeface="Consolas" panose="020B0609020204030204" pitchFamily="49" charset="0"/>
                <a:sym typeface="Menlo Regular"/>
              </a:rPr>
              <a:t>GroceryListAdapter</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view</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Context</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_</a:t>
            </a:r>
            <a:r>
              <a:rPr sz="3500" dirty="0" err="1">
                <a:solidFill>
                  <a:srgbClr val="F8F5EC"/>
                </a:solidFill>
                <a:latin typeface="Consolas" panose="020B0609020204030204" pitchFamily="49" charset="0"/>
                <a:ea typeface="Menlo Regular"/>
                <a:cs typeface="Consolas" panose="020B0609020204030204" pitchFamily="49" charset="0"/>
                <a:sym typeface="Menlo Regular"/>
              </a:rPr>
              <a:t>order</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Products</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p>
          <a:p>
            <a:pPr lvl="0" defTabSz="457200">
              <a:lnSpc>
                <a:spcPct val="120000"/>
              </a:lnSpc>
              <a:defRPr sz="1800" b="0">
                <a:solidFill>
                  <a:srgbClr val="000000"/>
                </a:solidFill>
              </a:defRPr>
            </a:pPr>
            <a:r>
              <a:rPr sz="3500" dirty="0">
                <a:solidFill>
                  <a:srgbClr val="F8F5EC"/>
                </a:solidFill>
                <a:latin typeface="Consolas" panose="020B0609020204030204" pitchFamily="49" charset="0"/>
                <a:ea typeface="Menlo Regular"/>
                <a:cs typeface="Consolas" panose="020B0609020204030204" pitchFamily="49" charset="0"/>
                <a:sym typeface="Menlo Regular"/>
              </a:rPr>
              <a:t/>
            </a:r>
            <a:br>
              <a:rPr sz="3500" dirty="0">
                <a:solidFill>
                  <a:srgbClr val="F8F5EC"/>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78A9D6"/>
                </a:solidFill>
                <a:latin typeface="Consolas" panose="020B0609020204030204" pitchFamily="49" charset="0"/>
                <a:ea typeface="Menlo Regular"/>
                <a:cs typeface="Consolas" panose="020B0609020204030204" pitchFamily="49" charset="0"/>
                <a:sym typeface="Menlo Regular"/>
              </a:rPr>
              <a:t>if</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ListAdapter</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Count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FF8FFD"/>
                </a:solidFill>
                <a:latin typeface="Consolas" panose="020B0609020204030204" pitchFamily="49" charset="0"/>
                <a:ea typeface="Menlo Regular"/>
                <a:cs typeface="Consolas" panose="020B0609020204030204" pitchFamily="49" charset="0"/>
                <a:sym typeface="Menlo Regular"/>
              </a:rPr>
              <a:t>0</a:t>
            </a:r>
            <a:r>
              <a:rPr sz="3500" dirty="0">
                <a:solidFill>
                  <a:srgbClr val="B3FB73"/>
                </a:solidFill>
                <a:latin typeface="Consolas" panose="020B0609020204030204" pitchFamily="49" charset="0"/>
                <a:ea typeface="Menlo Regular"/>
                <a:cs typeface="Consolas" panose="020B0609020204030204" pitchFamily="49" charset="0"/>
                <a:sym typeface="Menlo Regular"/>
              </a:rPr>
              <a:t>) {</a:t>
            </a:r>
            <a:br>
              <a:rPr sz="3500" dirty="0">
                <a:solidFill>
                  <a:srgbClr val="B3FB73"/>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checkoutButton</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Visibility</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D0D1FE"/>
                </a:solidFill>
                <a:latin typeface="Consolas" panose="020B0609020204030204" pitchFamily="49" charset="0"/>
                <a:ea typeface="Menlo Regular"/>
                <a:cs typeface="Consolas" panose="020B0609020204030204" pitchFamily="49" charset="0"/>
                <a:sym typeface="Menlo Regular"/>
              </a:rPr>
              <a:t>ViewStates</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Invisible</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p>
          <a:p>
            <a:pPr lvl="0" defTabSz="457200">
              <a:lnSpc>
                <a:spcPct val="120000"/>
              </a:lnSpc>
              <a:defRPr sz="1800" b="0">
                <a:solidFill>
                  <a:srgbClr val="000000"/>
                </a:solidFill>
              </a:defRPr>
            </a:pPr>
            <a:r>
              <a:rPr sz="3500" dirty="0">
                <a:solidFill>
                  <a:srgbClr val="B3FB73"/>
                </a:solidFill>
                <a:latin typeface="Consolas" panose="020B0609020204030204" pitchFamily="49" charset="0"/>
                <a:ea typeface="Menlo Regular"/>
                <a:cs typeface="Consolas" panose="020B0609020204030204" pitchFamily="49" charset="0"/>
                <a:sym typeface="Menlo Regular"/>
              </a:rPr>
              <a:t>    }</a:t>
            </a:r>
            <a:br>
              <a:rPr sz="3500" dirty="0">
                <a:solidFill>
                  <a:srgbClr val="B3FB73"/>
                </a:solidFill>
                <a:latin typeface="Consolas" panose="020B0609020204030204" pitchFamily="49" charset="0"/>
                <a:ea typeface="Menlo Regular"/>
                <a:cs typeface="Consolas" panose="020B0609020204030204" pitchFamily="49" charset="0"/>
                <a:sym typeface="Menlo Regular"/>
              </a:rPr>
            </a:br>
            <a:r>
              <a:rPr sz="3500" dirty="0">
                <a:solidFill>
                  <a:srgbClr val="B3FB73"/>
                </a:solidFill>
                <a:latin typeface="Consolas" panose="020B0609020204030204" pitchFamily="49" charset="0"/>
                <a:ea typeface="Menlo Regular"/>
                <a:cs typeface="Consolas" panose="020B0609020204030204" pitchFamily="49" charset="0"/>
                <a:sym typeface="Menlo Regular"/>
              </a:rPr>
              <a:t>}</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229" name="Shape 229"/>
          <p:cNvSpPr/>
          <p:nvPr/>
        </p:nvSpPr>
        <p:spPr>
          <a:xfrm>
            <a:off x="2099415" y="3274936"/>
            <a:ext cx="18617276" cy="716612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defTabSz="457200">
              <a:lnSpc>
                <a:spcPct val="120000"/>
              </a:lnSpc>
              <a:defRPr sz="1800" b="0">
                <a:solidFill>
                  <a:srgbClr val="000000"/>
                </a:solidFill>
              </a:defRPr>
            </a:pPr>
            <a:r>
              <a:rPr sz="3500" dirty="0">
                <a:solidFill>
                  <a:srgbClr val="FFFDC3"/>
                </a:solidFill>
                <a:latin typeface="Consolas" panose="020B0609020204030204" pitchFamily="49" charset="0"/>
                <a:ea typeface="Menlo Regular"/>
                <a:cs typeface="Consolas" panose="020B0609020204030204" pitchFamily="49" charset="0"/>
                <a:sym typeface="Menlo Regular"/>
              </a:rPr>
              <a:t>public</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FFFDC3"/>
                </a:solidFill>
                <a:latin typeface="Consolas" panose="020B0609020204030204" pitchFamily="49" charset="0"/>
                <a:ea typeface="Menlo Regular"/>
                <a:cs typeface="Consolas" panose="020B0609020204030204" pitchFamily="49" charset="0"/>
                <a:sym typeface="Menlo Regular"/>
              </a:rPr>
              <a:t>override</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E89C77"/>
                </a:solidFill>
                <a:latin typeface="Consolas" panose="020B0609020204030204" pitchFamily="49" charset="0"/>
                <a:ea typeface="Menlo Regular"/>
                <a:cs typeface="Consolas" panose="020B0609020204030204" pitchFamily="49" charset="0"/>
                <a:sym typeface="Menlo Regular"/>
              </a:rPr>
              <a:t>void</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OnViewCreated</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D0D1FE"/>
                </a:solidFill>
                <a:latin typeface="Consolas" panose="020B0609020204030204" pitchFamily="49" charset="0"/>
                <a:ea typeface="Menlo Regular"/>
                <a:cs typeface="Consolas" panose="020B0609020204030204" pitchFamily="49" charset="0"/>
                <a:sym typeface="Menlo Regular"/>
              </a:rPr>
              <a:t>View</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view</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D0D1FE"/>
                </a:solidFill>
                <a:latin typeface="Consolas" panose="020B0609020204030204" pitchFamily="49" charset="0"/>
                <a:ea typeface="Menlo Regular"/>
                <a:cs typeface="Consolas" panose="020B0609020204030204" pitchFamily="49" charset="0"/>
                <a:sym typeface="Menlo Regular"/>
              </a:rPr>
              <a:t>Bundle</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savedInstanceState</a:t>
            </a:r>
            <a:r>
              <a:rPr sz="3500" dirty="0">
                <a:solidFill>
                  <a:srgbClr val="B3FB73"/>
                </a:solidFill>
                <a:latin typeface="Consolas" panose="020B0609020204030204" pitchFamily="49" charset="0"/>
                <a:ea typeface="Menlo Regular"/>
                <a:cs typeface="Consolas" panose="020B0609020204030204" pitchFamily="49" charset="0"/>
                <a:sym typeface="Menlo Regular"/>
              </a:rPr>
              <a:t>) {</a:t>
            </a:r>
            <a:br>
              <a:rPr sz="3500" dirty="0">
                <a:solidFill>
                  <a:srgbClr val="B3FB73"/>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FFDC3"/>
                </a:solidFill>
                <a:latin typeface="Consolas" panose="020B0609020204030204" pitchFamily="49" charset="0"/>
                <a:ea typeface="Menlo Regular"/>
                <a:cs typeface="Consolas" panose="020B0609020204030204" pitchFamily="49" charset="0"/>
                <a:sym typeface="Menlo Regular"/>
              </a:rPr>
              <a:t>base</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OnViewCreated</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view</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savedInstanceState</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p>
          <a:p>
            <a:pPr lvl="0" defTabSz="457200">
              <a:lnSpc>
                <a:spcPct val="120000"/>
              </a:lnSpc>
              <a:defRPr sz="1800" b="0">
                <a:solidFill>
                  <a:srgbClr val="000000"/>
                </a:solidFill>
              </a:defRPr>
            </a:pPr>
            <a:r>
              <a:rPr sz="3500" dirty="0">
                <a:solidFill>
                  <a:srgbClr val="F8F5EC"/>
                </a:solidFill>
                <a:latin typeface="Consolas" panose="020B0609020204030204" pitchFamily="49" charset="0"/>
                <a:ea typeface="Menlo Regular"/>
                <a:cs typeface="Consolas" panose="020B0609020204030204" pitchFamily="49" charset="0"/>
                <a:sym typeface="Menlo Regular"/>
              </a:rPr>
              <a:t/>
            </a:r>
            <a:br>
              <a:rPr sz="3500" dirty="0">
                <a:solidFill>
                  <a:srgbClr val="F8F5EC"/>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ListView</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DividerHeight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FF8FFD"/>
                </a:solidFill>
                <a:latin typeface="Consolas" panose="020B0609020204030204" pitchFamily="49" charset="0"/>
                <a:ea typeface="Menlo Regular"/>
                <a:cs typeface="Consolas" panose="020B0609020204030204" pitchFamily="49" charset="0"/>
                <a:sym typeface="Menlo Regular"/>
              </a:rPr>
              <a:t>0</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br>
              <a:rPr sz="3500" dirty="0">
                <a:solidFill>
                  <a:srgbClr val="F8F5EC"/>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ListView</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Divider</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E89C77"/>
                </a:solidFill>
                <a:latin typeface="Consolas" panose="020B0609020204030204" pitchFamily="49" charset="0"/>
                <a:ea typeface="Menlo Regular"/>
                <a:cs typeface="Consolas" panose="020B0609020204030204" pitchFamily="49" charset="0"/>
                <a:sym typeface="Menlo Regular"/>
              </a:rPr>
              <a:t>null</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br>
              <a:rPr sz="3500" dirty="0">
                <a:solidFill>
                  <a:srgbClr val="F8F5EC"/>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ListAdapter</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A7D4A8"/>
                </a:solidFill>
                <a:latin typeface="Consolas" panose="020B0609020204030204" pitchFamily="49" charset="0"/>
                <a:ea typeface="Menlo Regular"/>
                <a:cs typeface="Consolas" panose="020B0609020204030204" pitchFamily="49" charset="0"/>
                <a:sym typeface="Menlo Regular"/>
              </a:rPr>
              <a:t>new</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D0D1FE"/>
                </a:solidFill>
                <a:latin typeface="Consolas" panose="020B0609020204030204" pitchFamily="49" charset="0"/>
                <a:ea typeface="Menlo Regular"/>
                <a:cs typeface="Consolas" panose="020B0609020204030204" pitchFamily="49" charset="0"/>
                <a:sym typeface="Menlo Regular"/>
              </a:rPr>
              <a:t>GroceryListAdapter</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view</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Context</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_</a:t>
            </a:r>
            <a:r>
              <a:rPr sz="3500" dirty="0" err="1">
                <a:solidFill>
                  <a:srgbClr val="F8F5EC"/>
                </a:solidFill>
                <a:latin typeface="Consolas" panose="020B0609020204030204" pitchFamily="49" charset="0"/>
                <a:ea typeface="Menlo Regular"/>
                <a:cs typeface="Consolas" panose="020B0609020204030204" pitchFamily="49" charset="0"/>
                <a:sym typeface="Menlo Regular"/>
              </a:rPr>
              <a:t>order</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Products</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p>
          <a:p>
            <a:pPr lvl="0" defTabSz="457200">
              <a:lnSpc>
                <a:spcPct val="120000"/>
              </a:lnSpc>
              <a:defRPr sz="1800" b="0">
                <a:solidFill>
                  <a:srgbClr val="000000"/>
                </a:solidFill>
              </a:defRPr>
            </a:pPr>
            <a:r>
              <a:rPr sz="3500" dirty="0">
                <a:solidFill>
                  <a:srgbClr val="F8F5EC"/>
                </a:solidFill>
                <a:latin typeface="Consolas" panose="020B0609020204030204" pitchFamily="49" charset="0"/>
                <a:ea typeface="Menlo Regular"/>
                <a:cs typeface="Consolas" panose="020B0609020204030204" pitchFamily="49" charset="0"/>
                <a:sym typeface="Menlo Regular"/>
              </a:rPr>
              <a:t/>
            </a:r>
            <a:br>
              <a:rPr sz="3500" dirty="0">
                <a:solidFill>
                  <a:srgbClr val="F8F5EC"/>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78A9D6"/>
                </a:solidFill>
                <a:latin typeface="Consolas" panose="020B0609020204030204" pitchFamily="49" charset="0"/>
                <a:ea typeface="Menlo Regular"/>
                <a:cs typeface="Consolas" panose="020B0609020204030204" pitchFamily="49" charset="0"/>
                <a:sym typeface="Menlo Regular"/>
              </a:rPr>
              <a:t>if</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ListAdapter</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Count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FF8FFD"/>
                </a:solidFill>
                <a:latin typeface="Consolas" panose="020B0609020204030204" pitchFamily="49" charset="0"/>
                <a:ea typeface="Menlo Regular"/>
                <a:cs typeface="Consolas" panose="020B0609020204030204" pitchFamily="49" charset="0"/>
                <a:sym typeface="Menlo Regular"/>
              </a:rPr>
              <a:t>0</a:t>
            </a:r>
            <a:r>
              <a:rPr sz="3500" dirty="0">
                <a:solidFill>
                  <a:srgbClr val="B3FB73"/>
                </a:solidFill>
                <a:latin typeface="Consolas" panose="020B0609020204030204" pitchFamily="49" charset="0"/>
                <a:ea typeface="Menlo Regular"/>
                <a:cs typeface="Consolas" panose="020B0609020204030204" pitchFamily="49" charset="0"/>
                <a:sym typeface="Menlo Regular"/>
              </a:rPr>
              <a:t>) {</a:t>
            </a:r>
            <a:br>
              <a:rPr sz="3500" dirty="0">
                <a:solidFill>
                  <a:srgbClr val="B3FB73"/>
                </a:solidFill>
                <a:latin typeface="Consolas" panose="020B0609020204030204" pitchFamily="49" charset="0"/>
                <a:ea typeface="Menlo Regular"/>
                <a:cs typeface="Consolas" panose="020B0609020204030204" pitchFamily="49" charset="0"/>
                <a:sym typeface="Menlo Regular"/>
              </a:rPr>
            </a:b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F8F5EC"/>
                </a:solidFill>
                <a:latin typeface="Consolas" panose="020B0609020204030204" pitchFamily="49" charset="0"/>
                <a:ea typeface="Menlo Regular"/>
                <a:cs typeface="Consolas" panose="020B0609020204030204" pitchFamily="49" charset="0"/>
                <a:sym typeface="Menlo Regular"/>
              </a:rPr>
              <a:t>checkoutButton</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Visibility</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r>
              <a:rPr sz="3500" dirty="0">
                <a:solidFill>
                  <a:srgbClr val="F8F5EC"/>
                </a:solidFill>
                <a:latin typeface="Consolas" panose="020B0609020204030204" pitchFamily="49" charset="0"/>
                <a:ea typeface="Menlo Regular"/>
                <a:cs typeface="Consolas" panose="020B0609020204030204" pitchFamily="49" charset="0"/>
                <a:sym typeface="Menlo Regular"/>
              </a:rPr>
              <a:t> </a:t>
            </a:r>
            <a:r>
              <a:rPr sz="3500" dirty="0" err="1">
                <a:solidFill>
                  <a:srgbClr val="D0D1FE"/>
                </a:solidFill>
                <a:latin typeface="Consolas" panose="020B0609020204030204" pitchFamily="49" charset="0"/>
                <a:ea typeface="Menlo Regular"/>
                <a:cs typeface="Consolas" panose="020B0609020204030204" pitchFamily="49" charset="0"/>
                <a:sym typeface="Menlo Regular"/>
              </a:rPr>
              <a:t>ViewStates</a:t>
            </a:r>
            <a:r>
              <a:rPr sz="3500" dirty="0" err="1">
                <a:solidFill>
                  <a:srgbClr val="B3FB73"/>
                </a:solidFill>
                <a:latin typeface="Consolas" panose="020B0609020204030204" pitchFamily="49" charset="0"/>
                <a:ea typeface="Menlo Regular"/>
                <a:cs typeface="Consolas" panose="020B0609020204030204" pitchFamily="49" charset="0"/>
                <a:sym typeface="Menlo Regular"/>
              </a:rPr>
              <a:t>.</a:t>
            </a:r>
            <a:r>
              <a:rPr sz="3500" dirty="0" err="1">
                <a:solidFill>
                  <a:srgbClr val="F8F5EC"/>
                </a:solidFill>
                <a:latin typeface="Consolas" panose="020B0609020204030204" pitchFamily="49" charset="0"/>
                <a:ea typeface="Menlo Regular"/>
                <a:cs typeface="Consolas" panose="020B0609020204030204" pitchFamily="49" charset="0"/>
                <a:sym typeface="Menlo Regular"/>
              </a:rPr>
              <a:t>Invisible</a:t>
            </a:r>
            <a:r>
              <a:rPr sz="3500" dirty="0">
                <a:solidFill>
                  <a:srgbClr val="B3FB73"/>
                </a:solidFill>
                <a:latin typeface="Consolas" panose="020B0609020204030204" pitchFamily="49" charset="0"/>
                <a:ea typeface="Menlo Regular"/>
                <a:cs typeface="Consolas" panose="020B0609020204030204" pitchFamily="49" charset="0"/>
                <a:sym typeface="Menlo Regular"/>
              </a:rPr>
              <a:t>;</a:t>
            </a:r>
          </a:p>
          <a:p>
            <a:pPr lvl="0" defTabSz="457200">
              <a:lnSpc>
                <a:spcPct val="120000"/>
              </a:lnSpc>
              <a:defRPr sz="1800" b="0">
                <a:solidFill>
                  <a:srgbClr val="000000"/>
                </a:solidFill>
              </a:defRPr>
            </a:pPr>
            <a:r>
              <a:rPr sz="3500" dirty="0">
                <a:solidFill>
                  <a:srgbClr val="B3FB73"/>
                </a:solidFill>
                <a:latin typeface="Consolas" panose="020B0609020204030204" pitchFamily="49" charset="0"/>
                <a:ea typeface="Menlo Regular"/>
                <a:cs typeface="Consolas" panose="020B0609020204030204" pitchFamily="49" charset="0"/>
                <a:sym typeface="Menlo Regular"/>
              </a:rPr>
              <a:t>    }</a:t>
            </a:r>
            <a:br>
              <a:rPr sz="3500" dirty="0">
                <a:solidFill>
                  <a:srgbClr val="B3FB73"/>
                </a:solidFill>
                <a:latin typeface="Consolas" panose="020B0609020204030204" pitchFamily="49" charset="0"/>
                <a:ea typeface="Menlo Regular"/>
                <a:cs typeface="Consolas" panose="020B0609020204030204" pitchFamily="49" charset="0"/>
                <a:sym typeface="Menlo Regular"/>
              </a:rPr>
            </a:br>
            <a:r>
              <a:rPr sz="3500" dirty="0">
                <a:solidFill>
                  <a:srgbClr val="B3FB73"/>
                </a:solidFill>
                <a:latin typeface="Consolas" panose="020B0609020204030204" pitchFamily="49" charset="0"/>
                <a:ea typeface="Menlo Regular"/>
                <a:cs typeface="Consolas" panose="020B0609020204030204" pitchFamily="49" charset="0"/>
                <a:sym typeface="Menlo Regular"/>
              </a:rPr>
              <a:t>}</a:t>
            </a:r>
          </a:p>
        </p:txBody>
      </p:sp>
      <p:sp>
        <p:nvSpPr>
          <p:cNvPr id="230" name="Shape 230"/>
          <p:cNvSpPr/>
          <p:nvPr/>
        </p:nvSpPr>
        <p:spPr>
          <a:xfrm>
            <a:off x="2512731" y="5420617"/>
            <a:ext cx="240276" cy="1648620"/>
          </a:xfrm>
          <a:prstGeom prst="rect">
            <a:avLst/>
          </a:prstGeom>
          <a:solidFill>
            <a:srgbClr val="7EC368"/>
          </a:solidFill>
          <a:ln w="12700">
            <a:miter lim="400000"/>
          </a:ln>
        </p:spPr>
        <p:txBody>
          <a:bodyPr lIns="50800" tIns="50800" rIns="50800" bIns="50800" anchor="ctr"/>
          <a:lstStyle/>
          <a:p>
            <a:pPr lvl="0">
              <a:lnSpc>
                <a:spcPct val="90000"/>
              </a:lnSpc>
              <a:spcBef>
                <a:spcPts val="3500"/>
              </a:spcBef>
              <a:defRPr b="0">
                <a:solidFill>
                  <a:srgbClr val="7EC368"/>
                </a:solidFill>
              </a:defRPr>
            </a:pPr>
            <a:endParaRPr/>
          </a:p>
        </p:txBody>
      </p:sp>
      <p:sp>
        <p:nvSpPr>
          <p:cNvPr id="231" name="Shape 231"/>
          <p:cNvSpPr>
            <a:spLocks noGrp="1"/>
          </p:cNvSpPr>
          <p:nvPr>
            <p:ph type="title"/>
          </p:nvPr>
        </p:nvSpPr>
        <p:spPr>
          <a:xfrm>
            <a:off x="812800" y="571500"/>
            <a:ext cx="21005800" cy="2286000"/>
          </a:xfrm>
          <a:prstGeom prst="rect">
            <a:avLst/>
          </a:prstGeom>
        </p:spPr>
        <p:txBody>
          <a:bodyPr anchor="t"/>
          <a:lstStyle>
            <a:lvl1pPr defTabSz="817244">
              <a:defRPr sz="7919"/>
            </a:lvl1pPr>
          </a:lstStyle>
          <a:p>
            <a:pPr lvl="0">
              <a:defRPr sz="1800">
                <a:solidFill>
                  <a:srgbClr val="000000"/>
                </a:solidFill>
              </a:defRPr>
            </a:pPr>
            <a:r>
              <a:rPr sz="7919">
                <a:solidFill>
                  <a:srgbClr val="FFFFFF"/>
                </a:solidFill>
              </a:rPr>
              <a:t>Use separate slides to call out sub-snippets</a:t>
            </a:r>
          </a:p>
        </p:txBody>
      </p:sp>
      <p:pic>
        <p:nvPicPr>
          <p:cNvPr id="232" name="logo-for-Photo-BKGD.png"/>
          <p:cNvPicPr/>
          <p:nvPr/>
        </p:nvPicPr>
        <p:blipFill>
          <a:blip r:embed="rId3">
            <a:extLst/>
          </a:blip>
          <a:stretch>
            <a:fillRect/>
          </a:stretch>
        </p:blipFill>
        <p:spPr>
          <a:xfrm>
            <a:off x="17900650" y="12293600"/>
            <a:ext cx="5524500" cy="508000"/>
          </a:xfrm>
          <a:prstGeom prst="rect">
            <a:avLst/>
          </a:prstGeom>
          <a:ln w="12700">
            <a:miter lim="400000"/>
          </a:ln>
        </p:spPr>
      </p:pic>
      <p:sp>
        <p:nvSpPr>
          <p:cNvPr id="233" name="Shape 233"/>
          <p:cNvSpPr/>
          <p:nvPr/>
        </p:nvSpPr>
        <p:spPr>
          <a:xfrm>
            <a:off x="1962315" y="3387259"/>
            <a:ext cx="20722230" cy="1270001"/>
          </a:xfrm>
          <a:prstGeom prst="rect">
            <a:avLst/>
          </a:prstGeom>
          <a:solidFill>
            <a:srgbClr val="06304C">
              <a:alpha val="75000"/>
            </a:srgbClr>
          </a:solidFill>
          <a:ln w="12700">
            <a:miter lim="400000"/>
          </a:ln>
        </p:spPr>
        <p:txBody>
          <a:bodyPr lIns="71437" tIns="71437" rIns="71437" bIns="71437" anchor="ctr"/>
          <a:lstStyle/>
          <a:p>
            <a:pPr lvl="0">
              <a:lnSpc>
                <a:spcPct val="90000"/>
              </a:lnSpc>
              <a:spcBef>
                <a:spcPts val="3500"/>
              </a:spcBef>
              <a:defRPr b="0">
                <a:solidFill>
                  <a:srgbClr val="FFFFFF"/>
                </a:solidFill>
              </a:defRPr>
            </a:pPr>
            <a:endParaRPr/>
          </a:p>
        </p:txBody>
      </p:sp>
      <p:sp>
        <p:nvSpPr>
          <p:cNvPr id="234" name="Shape 234"/>
          <p:cNvSpPr/>
          <p:nvPr/>
        </p:nvSpPr>
        <p:spPr>
          <a:xfrm>
            <a:off x="1822848" y="7655118"/>
            <a:ext cx="18706770" cy="2471342"/>
          </a:xfrm>
          <a:prstGeom prst="rect">
            <a:avLst/>
          </a:prstGeom>
          <a:solidFill>
            <a:srgbClr val="06304C">
              <a:alpha val="75000"/>
            </a:srgbClr>
          </a:solidFill>
          <a:ln w="12700">
            <a:miter lim="400000"/>
          </a:ln>
        </p:spPr>
        <p:txBody>
          <a:bodyPr lIns="71437" tIns="71437" rIns="71437" bIns="71437" anchor="ctr"/>
          <a:lstStyle/>
          <a:p>
            <a:pPr lvl="0">
              <a:lnSpc>
                <a:spcPct val="90000"/>
              </a:lnSpc>
              <a:spcBef>
                <a:spcPts val="3500"/>
              </a:spcBef>
              <a:defRPr b="0">
                <a:solidFill>
                  <a:srgbClr val="FFFFFF"/>
                </a:solidFill>
              </a:defRPr>
            </a:pPr>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xfrm>
            <a:off x="876300" y="101600"/>
            <a:ext cx="21005800" cy="2286000"/>
          </a:xfrm>
          <a:prstGeom prst="rect">
            <a:avLst/>
          </a:prstGeom>
        </p:spPr>
        <p:txBody>
          <a:bodyPr/>
          <a:lstStyle/>
          <a:p>
            <a:pPr lvl="0">
              <a:defRPr sz="1800">
                <a:solidFill>
                  <a:srgbClr val="000000"/>
                </a:solidFill>
              </a:defRPr>
            </a:pPr>
            <a:r>
              <a:rPr sz="8000">
                <a:solidFill>
                  <a:srgbClr val="3B99D4"/>
                </a:solidFill>
              </a:rPr>
              <a:t>Adding screenshots to devices</a:t>
            </a:r>
          </a:p>
        </p:txBody>
      </p:sp>
      <p:pic>
        <p:nvPicPr>
          <p:cNvPr id="239" name="Screenshot 2014-08-01 11.13.15.png"/>
          <p:cNvPicPr/>
          <p:nvPr/>
        </p:nvPicPr>
        <p:blipFill>
          <a:blip r:embed="rId3">
            <a:extLst/>
          </a:blip>
          <a:stretch>
            <a:fillRect/>
          </a:stretch>
        </p:blipFill>
        <p:spPr>
          <a:xfrm>
            <a:off x="3350452" y="4958283"/>
            <a:ext cx="6072384" cy="7667519"/>
          </a:xfrm>
          <a:prstGeom prst="rect">
            <a:avLst/>
          </a:prstGeom>
          <a:ln w="12700">
            <a:miter lim="400000"/>
          </a:ln>
        </p:spPr>
      </p:pic>
      <p:pic>
        <p:nvPicPr>
          <p:cNvPr id="240" name="iPhone_5s screenshot.png"/>
          <p:cNvPicPr/>
          <p:nvPr/>
        </p:nvPicPr>
        <p:blipFill>
          <a:blip r:embed="rId4">
            <a:extLst/>
          </a:blip>
          <a:stretch>
            <a:fillRect/>
          </a:stretch>
        </p:blipFill>
        <p:spPr>
          <a:xfrm>
            <a:off x="15758686" y="411162"/>
            <a:ext cx="6713307" cy="12893676"/>
          </a:xfrm>
          <a:prstGeom prst="rect">
            <a:avLst/>
          </a:prstGeom>
          <a:ln w="12700">
            <a:miter lim="400000"/>
          </a:ln>
        </p:spPr>
      </p:pic>
      <p:pic>
        <p:nvPicPr>
          <p:cNvPr id="241" name="pasted-image.jpg"/>
          <p:cNvPicPr/>
          <p:nvPr/>
        </p:nvPicPr>
        <p:blipFill>
          <a:blip r:embed="rId5">
            <a:extLst/>
          </a:blip>
          <a:stretch>
            <a:fillRect/>
          </a:stretch>
        </p:blipFill>
        <p:spPr>
          <a:xfrm>
            <a:off x="16803609" y="2709284"/>
            <a:ext cx="4674611" cy="8297432"/>
          </a:xfrm>
          <a:prstGeom prst="rect">
            <a:avLst/>
          </a:prstGeom>
          <a:ln w="12700">
            <a:miter lim="400000"/>
          </a:ln>
        </p:spPr>
      </p:pic>
      <p:sp>
        <p:nvSpPr>
          <p:cNvPr id="242" name="Shape 242"/>
          <p:cNvSpPr/>
          <p:nvPr/>
        </p:nvSpPr>
        <p:spPr>
          <a:xfrm>
            <a:off x="871330" y="2725946"/>
            <a:ext cx="12806057" cy="10909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932742">
              <a:lnSpc>
                <a:spcPct val="90000"/>
              </a:lnSpc>
              <a:spcBef>
                <a:spcPts val="1800"/>
              </a:spcBef>
              <a:defRPr sz="3500">
                <a:solidFill>
                  <a:srgbClr val="15304E"/>
                </a:solidFill>
              </a:defRPr>
            </a:lvl1pPr>
          </a:lstStyle>
          <a:p>
            <a:pPr lvl="0">
              <a:defRPr sz="1800" b="0">
                <a:solidFill>
                  <a:srgbClr val="000000"/>
                </a:solidFill>
              </a:defRPr>
            </a:pPr>
            <a:r>
              <a:rPr sz="3500" b="1">
                <a:solidFill>
                  <a:srgbClr val="15304E"/>
                </a:solidFill>
              </a:rPr>
              <a:t>Replace device screens by right-clicking on the screen and choosing “Replace Image…”</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Nexus 5 copy.png"/>
          <p:cNvPicPr/>
          <p:nvPr/>
        </p:nvPicPr>
        <p:blipFill>
          <a:blip r:embed="rId3">
            <a:extLst/>
          </a:blip>
          <a:stretch>
            <a:fillRect/>
          </a:stretch>
        </p:blipFill>
        <p:spPr>
          <a:xfrm>
            <a:off x="13417920" y="768571"/>
            <a:ext cx="7221574" cy="13301862"/>
          </a:xfrm>
          <a:prstGeom prst="rect">
            <a:avLst/>
          </a:prstGeom>
          <a:ln w="12700">
            <a:miter lim="400000"/>
          </a:ln>
        </p:spPr>
      </p:pic>
      <p:pic>
        <p:nvPicPr>
          <p:cNvPr id="247" name="Screenshot_2013-11-21-11-20-52.jpg"/>
          <p:cNvPicPr/>
          <p:nvPr/>
        </p:nvPicPr>
        <p:blipFill>
          <a:blip r:embed="rId4">
            <a:extLst/>
          </a:blip>
          <a:srcRect l="48" r="48"/>
          <a:stretch>
            <a:fillRect/>
          </a:stretch>
        </p:blipFill>
        <p:spPr>
          <a:xfrm>
            <a:off x="14284117" y="1685329"/>
            <a:ext cx="5351526" cy="9523079"/>
          </a:xfrm>
          <a:prstGeom prst="rect">
            <a:avLst/>
          </a:prstGeom>
          <a:ln w="12700">
            <a:miter lim="400000"/>
          </a:ln>
        </p:spPr>
      </p:pic>
      <p:pic>
        <p:nvPicPr>
          <p:cNvPr id="248" name="iPhone_5s screenshot.png"/>
          <p:cNvPicPr/>
          <p:nvPr/>
        </p:nvPicPr>
        <p:blipFill>
          <a:blip r:embed="rId5">
            <a:extLst/>
          </a:blip>
          <a:stretch>
            <a:fillRect/>
          </a:stretch>
        </p:blipFill>
        <p:spPr>
          <a:xfrm>
            <a:off x="6974281" y="190698"/>
            <a:ext cx="6713307" cy="12893676"/>
          </a:xfrm>
          <a:prstGeom prst="rect">
            <a:avLst/>
          </a:prstGeom>
          <a:ln w="12700">
            <a:miter lim="400000"/>
          </a:ln>
        </p:spPr>
      </p:pic>
      <p:pic>
        <p:nvPicPr>
          <p:cNvPr id="249" name="WindowsPhone8Skype_Print.png"/>
          <p:cNvPicPr/>
          <p:nvPr/>
        </p:nvPicPr>
        <p:blipFill>
          <a:blip r:embed="rId6">
            <a:extLst/>
          </a:blip>
          <a:srcRect t="1735" b="1735"/>
          <a:stretch>
            <a:fillRect/>
          </a:stretch>
        </p:blipFill>
        <p:spPr>
          <a:xfrm>
            <a:off x="318974" y="505481"/>
            <a:ext cx="6969168" cy="12474812"/>
          </a:xfrm>
          <a:prstGeom prst="rect">
            <a:avLst/>
          </a:prstGeom>
          <a:ln w="12700">
            <a:miter lim="400000"/>
          </a:ln>
        </p:spPr>
      </p:pic>
      <p:pic>
        <p:nvPicPr>
          <p:cNvPr id="250" name="wp_ss_20121121_0002.png"/>
          <p:cNvPicPr/>
          <p:nvPr/>
        </p:nvPicPr>
        <p:blipFill>
          <a:blip r:embed="rId7">
            <a:extLst/>
          </a:blip>
          <a:stretch>
            <a:fillRect/>
          </a:stretch>
        </p:blipFill>
        <p:spPr>
          <a:xfrm>
            <a:off x="1187971" y="2278260"/>
            <a:ext cx="5231131" cy="8718551"/>
          </a:xfrm>
          <a:prstGeom prst="rect">
            <a:avLst/>
          </a:prstGeom>
          <a:ln w="12700">
            <a:miter lim="400000"/>
          </a:ln>
        </p:spPr>
      </p:pic>
      <p:pic>
        <p:nvPicPr>
          <p:cNvPr id="251" name="pasted-image.jpg"/>
          <p:cNvPicPr/>
          <p:nvPr/>
        </p:nvPicPr>
        <p:blipFill>
          <a:blip r:embed="rId8">
            <a:extLst/>
          </a:blip>
          <a:stretch>
            <a:fillRect/>
          </a:stretch>
        </p:blipFill>
        <p:spPr>
          <a:xfrm>
            <a:off x="8019283" y="2488820"/>
            <a:ext cx="4667454" cy="828473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iPad Air (Landscape).png"/>
          <p:cNvPicPr/>
          <p:nvPr/>
        </p:nvPicPr>
        <p:blipFill>
          <a:blip r:embed="rId2">
            <a:extLst/>
          </a:blip>
          <a:stretch>
            <a:fillRect/>
          </a:stretch>
        </p:blipFill>
        <p:spPr>
          <a:xfrm>
            <a:off x="3372590" y="0"/>
            <a:ext cx="18079086" cy="13716000"/>
          </a:xfrm>
          <a:prstGeom prst="rect">
            <a:avLst/>
          </a:prstGeom>
          <a:ln w="12700">
            <a:miter lim="400000"/>
          </a:ln>
        </p:spPr>
      </p:pic>
      <p:pic>
        <p:nvPicPr>
          <p:cNvPr id="256" name="ipad-ios7-homescreen.png"/>
          <p:cNvPicPr/>
          <p:nvPr/>
        </p:nvPicPr>
        <p:blipFill>
          <a:blip r:embed="rId3">
            <a:extLst/>
          </a:blip>
          <a:srcRect l="146" r="146"/>
          <a:stretch>
            <a:fillRect/>
          </a:stretch>
        </p:blipFill>
        <p:spPr>
          <a:xfrm>
            <a:off x="6240826" y="2186384"/>
            <a:ext cx="12342615" cy="928419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iPad Air (Landscape).png"/>
          <p:cNvPicPr/>
          <p:nvPr/>
        </p:nvPicPr>
        <p:blipFill>
          <a:blip r:embed="rId2">
            <a:extLst/>
          </a:blip>
          <a:stretch>
            <a:fillRect/>
          </a:stretch>
        </p:blipFill>
        <p:spPr>
          <a:xfrm rot="5400000">
            <a:off x="4905923" y="1330295"/>
            <a:ext cx="14572154" cy="11055410"/>
          </a:xfrm>
          <a:prstGeom prst="rect">
            <a:avLst/>
          </a:prstGeom>
          <a:ln w="12700">
            <a:miter lim="400000"/>
          </a:ln>
        </p:spPr>
      </p:pic>
      <p:pic>
        <p:nvPicPr>
          <p:cNvPr id="259" name="iPad-iOS-7-homescreen_03.jpg"/>
          <p:cNvPicPr/>
          <p:nvPr/>
        </p:nvPicPr>
        <p:blipFill>
          <a:blip r:embed="rId3">
            <a:extLst/>
          </a:blip>
          <a:srcRect t="177" b="177"/>
          <a:stretch>
            <a:fillRect/>
          </a:stretch>
        </p:blipFill>
        <p:spPr>
          <a:xfrm>
            <a:off x="8467771" y="1878382"/>
            <a:ext cx="7499260" cy="996354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nexus 10 copy.png"/>
          <p:cNvPicPr/>
          <p:nvPr/>
        </p:nvPicPr>
        <p:blipFill>
          <a:blip r:embed="rId2">
            <a:extLst/>
          </a:blip>
          <a:stretch>
            <a:fillRect/>
          </a:stretch>
        </p:blipFill>
        <p:spPr>
          <a:xfrm>
            <a:off x="4835909" y="922330"/>
            <a:ext cx="14712182" cy="11390077"/>
          </a:xfrm>
          <a:prstGeom prst="rect">
            <a:avLst/>
          </a:prstGeom>
          <a:ln w="12700">
            <a:miter lim="400000"/>
          </a:ln>
        </p:spPr>
      </p:pic>
      <p:pic>
        <p:nvPicPr>
          <p:cNvPr id="262" name="nexusae0_146.png"/>
          <p:cNvPicPr/>
          <p:nvPr/>
        </p:nvPicPr>
        <p:blipFill>
          <a:blip r:embed="rId3">
            <a:extLst/>
          </a:blip>
          <a:stretch>
            <a:fillRect/>
          </a:stretch>
        </p:blipFill>
        <p:spPr>
          <a:xfrm>
            <a:off x="6815642" y="3289204"/>
            <a:ext cx="10891809" cy="680738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surface copy.png"/>
          <p:cNvPicPr/>
          <p:nvPr/>
        </p:nvPicPr>
        <p:blipFill>
          <a:blip r:embed="rId2">
            <a:extLst/>
          </a:blip>
          <a:stretch>
            <a:fillRect/>
          </a:stretch>
        </p:blipFill>
        <p:spPr>
          <a:xfrm>
            <a:off x="4137796" y="1763422"/>
            <a:ext cx="16058997" cy="10189156"/>
          </a:xfrm>
          <a:prstGeom prst="rect">
            <a:avLst/>
          </a:prstGeom>
          <a:ln w="12700">
            <a:miter lim="400000"/>
          </a:ln>
        </p:spPr>
      </p:pic>
      <p:pic>
        <p:nvPicPr>
          <p:cNvPr id="265" name="Windows8_homescreen2.jpg"/>
          <p:cNvPicPr/>
          <p:nvPr/>
        </p:nvPicPr>
        <p:blipFill>
          <a:blip r:embed="rId3">
            <a:extLst/>
          </a:blip>
          <a:stretch>
            <a:fillRect/>
          </a:stretch>
        </p:blipFill>
        <p:spPr>
          <a:xfrm>
            <a:off x="5474112" y="2858482"/>
            <a:ext cx="13495655" cy="75876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xfrm>
            <a:off x="901700" y="0"/>
            <a:ext cx="21005800" cy="2489200"/>
          </a:xfrm>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Presentation Fonts</a:t>
            </a:r>
          </a:p>
        </p:txBody>
      </p:sp>
      <p:sp>
        <p:nvSpPr>
          <p:cNvPr id="70" name="Shape 70"/>
          <p:cNvSpPr>
            <a:spLocks noGrp="1"/>
          </p:cNvSpPr>
          <p:nvPr>
            <p:ph type="body" idx="4294967295"/>
          </p:nvPr>
        </p:nvSpPr>
        <p:spPr>
          <a:xfrm>
            <a:off x="876300" y="6781800"/>
            <a:ext cx="11648976" cy="9296400"/>
          </a:xfrm>
          <a:prstGeom prst="rect">
            <a:avLst/>
          </a:prstGeom>
        </p:spPr>
        <p:txBody>
          <a:bodyPr/>
          <a:lstStyle/>
          <a:p>
            <a:pPr marL="375557" lvl="0" indent="-362857">
              <a:buSzPct val="33000"/>
              <a:buChar char="■"/>
              <a:defRPr sz="1800">
                <a:solidFill>
                  <a:srgbClr val="000000"/>
                </a:solidFill>
              </a:defRPr>
            </a:pPr>
            <a:r>
              <a:rPr sz="4500" dirty="0">
                <a:solidFill>
                  <a:srgbClr val="15304E"/>
                </a:solidFill>
              </a:rPr>
              <a:t>Title uses Segoe UI </a:t>
            </a:r>
            <a:r>
              <a:rPr sz="4500" b="1" dirty="0">
                <a:solidFill>
                  <a:srgbClr val="15304E"/>
                </a:solidFill>
              </a:rPr>
              <a:t>110pt</a:t>
            </a:r>
            <a:endParaRPr sz="4500" dirty="0">
              <a:solidFill>
                <a:srgbClr val="15304E"/>
              </a:solidFill>
            </a:endParaRPr>
          </a:p>
          <a:p>
            <a:pPr marL="375557" lvl="0" indent="-362857">
              <a:buSzPct val="33000"/>
              <a:buChar char="■"/>
              <a:defRPr sz="1800">
                <a:solidFill>
                  <a:srgbClr val="000000"/>
                </a:solidFill>
              </a:defRPr>
            </a:pPr>
            <a:r>
              <a:rPr sz="4500" dirty="0">
                <a:solidFill>
                  <a:srgbClr val="15304E"/>
                </a:solidFill>
              </a:rPr>
              <a:t>Section headings use Segoe UI </a:t>
            </a:r>
            <a:r>
              <a:rPr sz="4500" b="1" dirty="0">
                <a:solidFill>
                  <a:srgbClr val="15304E"/>
                </a:solidFill>
              </a:rPr>
              <a:t>130pt </a:t>
            </a:r>
            <a:endParaRPr sz="4500" dirty="0">
              <a:solidFill>
                <a:srgbClr val="15304E"/>
              </a:solidFill>
            </a:endParaRPr>
          </a:p>
          <a:p>
            <a:pPr marL="375557" lvl="0" indent="-362857">
              <a:buSzPct val="33000"/>
              <a:buChar char="■"/>
              <a:defRPr sz="1800">
                <a:solidFill>
                  <a:srgbClr val="000000"/>
                </a:solidFill>
              </a:defRPr>
            </a:pPr>
            <a:r>
              <a:rPr sz="4500" dirty="0">
                <a:solidFill>
                  <a:srgbClr val="15304E"/>
                </a:solidFill>
              </a:rPr>
              <a:t>Subtitles use Segoe UI </a:t>
            </a:r>
            <a:r>
              <a:rPr sz="4500" b="1" dirty="0">
                <a:solidFill>
                  <a:srgbClr val="15304E"/>
                </a:solidFill>
              </a:rPr>
              <a:t>60pt</a:t>
            </a:r>
          </a:p>
          <a:p>
            <a:pPr marL="375557" lvl="0" indent="-362857">
              <a:buSzPct val="33000"/>
              <a:buChar char="■"/>
              <a:defRPr sz="1800">
                <a:solidFill>
                  <a:srgbClr val="000000"/>
                </a:solidFill>
              </a:defRPr>
            </a:pPr>
            <a:r>
              <a:rPr sz="4500" dirty="0">
                <a:solidFill>
                  <a:srgbClr val="15304E"/>
                </a:solidFill>
              </a:rPr>
              <a:t>Content uses Segoe UI </a:t>
            </a:r>
            <a:r>
              <a:rPr sz="4500" b="1" dirty="0">
                <a:solidFill>
                  <a:srgbClr val="15304E"/>
                </a:solidFill>
              </a:rPr>
              <a:t>45pt</a:t>
            </a:r>
          </a:p>
          <a:p>
            <a:pPr marL="375557" lvl="0" indent="-362857">
              <a:buSzPct val="33000"/>
              <a:buChar char="■"/>
              <a:defRPr sz="1800">
                <a:solidFill>
                  <a:srgbClr val="000000"/>
                </a:solidFill>
              </a:defRPr>
            </a:pPr>
            <a:r>
              <a:rPr sz="4500" dirty="0">
                <a:solidFill>
                  <a:srgbClr val="15304E"/>
                </a:solidFill>
              </a:rPr>
              <a:t>Big number slides use Helvetica light </a:t>
            </a:r>
            <a:r>
              <a:rPr sz="4500" b="1" dirty="0">
                <a:solidFill>
                  <a:srgbClr val="15304E"/>
                </a:solidFill>
              </a:rPr>
              <a:t>280pt</a:t>
            </a:r>
          </a:p>
        </p:txBody>
      </p:sp>
      <p:sp>
        <p:nvSpPr>
          <p:cNvPr id="71" name="Shape 71"/>
          <p:cNvSpPr/>
          <p:nvPr/>
        </p:nvSpPr>
        <p:spPr>
          <a:xfrm>
            <a:off x="901489" y="2484660"/>
            <a:ext cx="19431224" cy="356507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defRPr sz="1800" b="0">
                <a:solidFill>
                  <a:srgbClr val="000000"/>
                </a:solidFill>
              </a:defRPr>
            </a:pPr>
            <a:r>
              <a:rPr sz="4500" dirty="0">
                <a:solidFill>
                  <a:srgbClr val="15304E"/>
                </a:solidFill>
              </a:rPr>
              <a:t>We are using </a:t>
            </a:r>
            <a:r>
              <a:rPr sz="4500" b="1" dirty="0">
                <a:solidFill>
                  <a:srgbClr val="15304E"/>
                </a:solidFill>
              </a:rPr>
              <a:t>Segoe UI </a:t>
            </a:r>
            <a:r>
              <a:rPr sz="4500" dirty="0">
                <a:solidFill>
                  <a:srgbClr val="15304E"/>
                </a:solidFill>
              </a:rPr>
              <a:t>for normal text.	Download </a:t>
            </a:r>
            <a:r>
              <a:rPr sz="4500" b="1" dirty="0">
                <a:solidFill>
                  <a:srgbClr val="15304E"/>
                </a:solidFill>
              </a:rPr>
              <a:t>Segoe UI:</a:t>
            </a:r>
            <a:endParaRPr sz="4500" dirty="0">
              <a:solidFill>
                <a:srgbClr val="15304E"/>
              </a:solidFill>
            </a:endParaRPr>
          </a:p>
          <a:p>
            <a:pPr lvl="0">
              <a:defRPr sz="1800" b="0">
                <a:solidFill>
                  <a:srgbClr val="000000"/>
                </a:solidFill>
              </a:defRPr>
            </a:pPr>
            <a:r>
              <a:rPr sz="4500" u="sng" dirty="0">
                <a:solidFill>
                  <a:srgbClr val="15304E"/>
                </a:solidFill>
                <a:hlinkClick r:id="rId3"/>
              </a:rPr>
              <a:t>https://www.dropbox.com/s/hpkow9i6398jm04/Segoe.zip</a:t>
            </a:r>
            <a:endParaRPr sz="4500" dirty="0">
              <a:solidFill>
                <a:srgbClr val="15304E"/>
              </a:solidFill>
            </a:endParaRPr>
          </a:p>
          <a:p>
            <a:pPr lvl="0">
              <a:defRPr sz="1800" b="0">
                <a:solidFill>
                  <a:srgbClr val="000000"/>
                </a:solidFill>
              </a:defRPr>
            </a:pPr>
            <a:endParaRPr sz="4500" dirty="0">
              <a:solidFill>
                <a:srgbClr val="15304E"/>
              </a:solidFill>
            </a:endParaRPr>
          </a:p>
          <a:p>
            <a:pPr lvl="0">
              <a:defRPr sz="1800" b="0">
                <a:solidFill>
                  <a:srgbClr val="000000"/>
                </a:solidFill>
              </a:defRPr>
            </a:pPr>
            <a:r>
              <a:rPr sz="4500" dirty="0">
                <a:solidFill>
                  <a:srgbClr val="15304E"/>
                </a:solidFill>
              </a:rPr>
              <a:t>We are using </a:t>
            </a:r>
            <a:r>
              <a:rPr sz="4500" b="1" dirty="0" smtClean="0">
                <a:solidFill>
                  <a:srgbClr val="15304E"/>
                </a:solidFill>
              </a:rPr>
              <a:t>Menlo</a:t>
            </a:r>
            <a:r>
              <a:rPr sz="4500" dirty="0" smtClean="0">
                <a:solidFill>
                  <a:srgbClr val="15304E"/>
                </a:solidFill>
              </a:rPr>
              <a:t> for code</a:t>
            </a:r>
            <a:r>
              <a:rPr lang="en-US" sz="4500" dirty="0" smtClean="0">
                <a:solidFill>
                  <a:srgbClr val="15304E"/>
                </a:solidFill>
              </a:rPr>
              <a:t> on Mac, </a:t>
            </a:r>
            <a:r>
              <a:rPr lang="en-US" sz="4500" dirty="0" smtClean="0">
                <a:solidFill>
                  <a:srgbClr val="15304E"/>
                </a:solidFill>
                <a:latin typeface="Segoe UI Semibold" panose="020B0702040204020203" pitchFamily="34" charset="0"/>
                <a:ea typeface="Segoe UI Black" panose="020B0A02040204020203" pitchFamily="34" charset="0"/>
                <a:cs typeface="Segoe UI Semibold" panose="020B0702040204020203" pitchFamily="34" charset="0"/>
              </a:rPr>
              <a:t>Consolas</a:t>
            </a:r>
            <a:r>
              <a:rPr lang="en-US" sz="4500" dirty="0" smtClean="0">
                <a:solidFill>
                  <a:srgbClr val="15304E"/>
                </a:solidFill>
              </a:rPr>
              <a:t> on Windows.</a:t>
            </a:r>
            <a:endParaRPr sz="4500" dirty="0">
              <a:solidFill>
                <a:srgbClr val="15304E"/>
              </a:solidFill>
            </a:endParaRPr>
          </a:p>
          <a:p>
            <a:pPr lvl="0">
              <a:defRPr sz="1800" b="0">
                <a:solidFill>
                  <a:srgbClr val="000000"/>
                </a:solidFill>
              </a:defRPr>
            </a:pPr>
            <a:r>
              <a:rPr sz="4500" u="sng" dirty="0">
                <a:solidFill>
                  <a:srgbClr val="15304E"/>
                </a:solidFill>
                <a:hlinkClick r:id="rId4"/>
              </a:rPr>
              <a:t>https://www.dropbox.com/s/c0r9812b67dy1ay/Menlo.ttc</a:t>
            </a:r>
          </a:p>
        </p:txBody>
      </p:sp>
      <p:sp>
        <p:nvSpPr>
          <p:cNvPr id="72" name="Shape 72"/>
          <p:cNvSpPr/>
          <p:nvPr/>
        </p:nvSpPr>
        <p:spPr>
          <a:xfrm>
            <a:off x="14058900" y="6781800"/>
            <a:ext cx="10791925" cy="362724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L="375557" lvl="0" indent="-362857">
              <a:lnSpc>
                <a:spcPct val="90000"/>
              </a:lnSpc>
              <a:spcBef>
                <a:spcPts val="3500"/>
              </a:spcBef>
              <a:buSzPct val="33000"/>
              <a:buChar char="■"/>
              <a:defRPr sz="1800" b="0">
                <a:solidFill>
                  <a:srgbClr val="000000"/>
                </a:solidFill>
              </a:defRPr>
            </a:pPr>
            <a:r>
              <a:rPr sz="4500">
                <a:solidFill>
                  <a:srgbClr val="15304E"/>
                </a:solidFill>
              </a:rPr>
              <a:t>Quotations use Segoe UI </a:t>
            </a:r>
            <a:r>
              <a:rPr sz="4500" b="1">
                <a:solidFill>
                  <a:srgbClr val="15304E"/>
                </a:solidFill>
              </a:rPr>
              <a:t>62pt</a:t>
            </a:r>
            <a:r>
              <a:rPr sz="4500">
                <a:solidFill>
                  <a:srgbClr val="15304E"/>
                </a:solidFill>
              </a:rPr>
              <a:t>.</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xfrm>
            <a:off x="876300" y="54309"/>
            <a:ext cx="21005800" cy="2286001"/>
          </a:xfrm>
          <a:prstGeom prst="rect">
            <a:avLst/>
          </a:prstGeom>
        </p:spPr>
        <p:txBody>
          <a:bodyPr/>
          <a:lstStyle/>
          <a:p>
            <a:pPr lvl="0">
              <a:defRPr sz="1800">
                <a:solidFill>
                  <a:srgbClr val="000000"/>
                </a:solidFill>
              </a:defRPr>
            </a:pPr>
            <a:r>
              <a:rPr sz="8000">
                <a:solidFill>
                  <a:srgbClr val="3B99D4"/>
                </a:solidFill>
              </a:rPr>
              <a:t>Icons, large and small</a:t>
            </a:r>
          </a:p>
        </p:txBody>
      </p:sp>
      <p:pic>
        <p:nvPicPr>
          <p:cNvPr id="268" name="ios7-personadd_lb.png"/>
          <p:cNvPicPr/>
          <p:nvPr/>
        </p:nvPicPr>
        <p:blipFill>
          <a:blip r:embed="rId2">
            <a:extLst/>
          </a:blip>
          <a:stretch>
            <a:fillRect/>
          </a:stretch>
        </p:blipFill>
        <p:spPr>
          <a:xfrm>
            <a:off x="13135719" y="2624234"/>
            <a:ext cx="8467489" cy="8467489"/>
          </a:xfrm>
          <a:prstGeom prst="rect">
            <a:avLst/>
          </a:prstGeom>
          <a:ln w="12700">
            <a:miter lim="400000"/>
          </a:ln>
        </p:spPr>
      </p:pic>
      <p:sp>
        <p:nvSpPr>
          <p:cNvPr id="269" name="Shape 269"/>
          <p:cNvSpPr/>
          <p:nvPr/>
        </p:nvSpPr>
        <p:spPr>
          <a:xfrm>
            <a:off x="18235283" y="11692680"/>
            <a:ext cx="3433931"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0" name="Shape 270"/>
          <p:cNvSpPr/>
          <p:nvPr/>
        </p:nvSpPr>
        <p:spPr>
          <a:xfrm flipH="1">
            <a:off x="13144594" y="11703696"/>
            <a:ext cx="3433931"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1" name="Shape 271"/>
          <p:cNvSpPr/>
          <p:nvPr/>
        </p:nvSpPr>
        <p:spPr>
          <a:xfrm>
            <a:off x="16904245" y="11377217"/>
            <a:ext cx="2028529" cy="6529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680px</a:t>
            </a:r>
          </a:p>
        </p:txBody>
      </p:sp>
      <p:sp>
        <p:nvSpPr>
          <p:cNvPr id="272" name="Shape 272"/>
          <p:cNvSpPr/>
          <p:nvPr/>
        </p:nvSpPr>
        <p:spPr>
          <a:xfrm>
            <a:off x="12647284" y="7767455"/>
            <a:ext cx="1" cy="325970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3" name="Shape 273"/>
          <p:cNvSpPr/>
          <p:nvPr/>
        </p:nvSpPr>
        <p:spPr>
          <a:xfrm flipV="1">
            <a:off x="12647283" y="2733824"/>
            <a:ext cx="1" cy="3674962"/>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4" name="Shape 274"/>
          <p:cNvSpPr/>
          <p:nvPr/>
        </p:nvSpPr>
        <p:spPr>
          <a:xfrm>
            <a:off x="12179845" y="6636477"/>
            <a:ext cx="2028529" cy="6529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680px</a:t>
            </a:r>
          </a:p>
        </p:txBody>
      </p:sp>
      <p:sp>
        <p:nvSpPr>
          <p:cNvPr id="275" name="Shape 275"/>
          <p:cNvSpPr/>
          <p:nvPr/>
        </p:nvSpPr>
        <p:spPr>
          <a:xfrm>
            <a:off x="767715" y="2837240"/>
            <a:ext cx="9475193" cy="177929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lvl="0" defTabSz="817244">
              <a:lnSpc>
                <a:spcPct val="90000"/>
              </a:lnSpc>
              <a:spcBef>
                <a:spcPts val="3400"/>
              </a:spcBef>
              <a:defRPr sz="1800" b="0">
                <a:solidFill>
                  <a:srgbClr val="000000"/>
                </a:solidFill>
              </a:defRPr>
            </a:pPr>
            <a:r>
              <a:rPr sz="3465" b="1">
                <a:solidFill>
                  <a:srgbClr val="15304E"/>
                </a:solidFill>
              </a:rPr>
              <a:t>Large icons should be no bigger than 680px </a:t>
            </a:r>
          </a:p>
          <a:p>
            <a:pPr lvl="0" defTabSz="817244">
              <a:lnSpc>
                <a:spcPct val="90000"/>
              </a:lnSpc>
              <a:spcBef>
                <a:spcPts val="3400"/>
              </a:spcBef>
              <a:defRPr sz="1800" b="0">
                <a:solidFill>
                  <a:srgbClr val="000000"/>
                </a:solidFill>
              </a:defRPr>
            </a:pPr>
            <a:r>
              <a:rPr sz="3465" b="1">
                <a:solidFill>
                  <a:srgbClr val="15304E"/>
                </a:solidFill>
              </a:rPr>
              <a:t>The minimum size of icon is 80px</a:t>
            </a:r>
          </a:p>
        </p:txBody>
      </p:sp>
      <p:pic>
        <p:nvPicPr>
          <p:cNvPr id="276" name="ios7-personadd_lb.png"/>
          <p:cNvPicPr/>
          <p:nvPr/>
        </p:nvPicPr>
        <p:blipFill>
          <a:blip r:embed="rId2">
            <a:extLst/>
          </a:blip>
          <a:stretch>
            <a:fillRect/>
          </a:stretch>
        </p:blipFill>
        <p:spPr>
          <a:xfrm>
            <a:off x="4103350" y="6549314"/>
            <a:ext cx="975232" cy="975233"/>
          </a:xfrm>
          <a:prstGeom prst="rect">
            <a:avLst/>
          </a:prstGeom>
          <a:ln w="12700">
            <a:miter lim="400000"/>
          </a:ln>
        </p:spPr>
      </p:pic>
      <p:sp>
        <p:nvSpPr>
          <p:cNvPr id="277" name="Shape 277"/>
          <p:cNvSpPr/>
          <p:nvPr/>
        </p:nvSpPr>
        <p:spPr>
          <a:xfrm>
            <a:off x="3364750" y="5290920"/>
            <a:ext cx="2452323" cy="584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Minimum size</a:t>
            </a:r>
          </a:p>
        </p:txBody>
      </p:sp>
      <p:sp>
        <p:nvSpPr>
          <p:cNvPr id="278" name="Shape 278"/>
          <p:cNvSpPr/>
          <p:nvPr/>
        </p:nvSpPr>
        <p:spPr>
          <a:xfrm flipH="1">
            <a:off x="3308305" y="7869715"/>
            <a:ext cx="990412"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9" name="Shape 279"/>
          <p:cNvSpPr/>
          <p:nvPr/>
        </p:nvSpPr>
        <p:spPr>
          <a:xfrm>
            <a:off x="4959305" y="7869715"/>
            <a:ext cx="990412"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80" name="Shape 280"/>
          <p:cNvSpPr/>
          <p:nvPr/>
        </p:nvSpPr>
        <p:spPr>
          <a:xfrm>
            <a:off x="4189819" y="7982032"/>
            <a:ext cx="2028528" cy="65296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80px</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p:cNvSpPr>
          <p:nvPr>
            <p:ph type="title"/>
          </p:nvPr>
        </p:nvSpPr>
        <p:spPr>
          <a:prstGeom prst="rect">
            <a:avLst/>
          </a:prstGeom>
        </p:spPr>
        <p:txBody>
          <a:bodyPr/>
          <a:lstStyle/>
          <a:p>
            <a:pPr lvl="0">
              <a:defRPr sz="1800">
                <a:solidFill>
                  <a:srgbClr val="000000"/>
                </a:solidFill>
              </a:defRPr>
            </a:pPr>
            <a:r>
              <a:rPr sz="8000">
                <a:solidFill>
                  <a:srgbClr val="3B99D4"/>
                </a:solidFill>
              </a:rPr>
              <a:t> </a:t>
            </a:r>
          </a:p>
        </p:txBody>
      </p:sp>
      <p:pic>
        <p:nvPicPr>
          <p:cNvPr id="283" name="ios7-personadd_lb.png"/>
          <p:cNvPicPr/>
          <p:nvPr/>
        </p:nvPicPr>
        <p:blipFill>
          <a:blip r:embed="rId2">
            <a:extLst/>
          </a:blip>
          <a:stretch>
            <a:fillRect/>
          </a:stretch>
        </p:blipFill>
        <p:spPr>
          <a:xfrm>
            <a:off x="2035919" y="5310460"/>
            <a:ext cx="4506134" cy="4506133"/>
          </a:xfrm>
          <a:prstGeom prst="rect">
            <a:avLst/>
          </a:prstGeom>
          <a:ln w="12700">
            <a:miter lim="400000"/>
          </a:ln>
        </p:spPr>
      </p:pic>
      <p:sp>
        <p:nvSpPr>
          <p:cNvPr id="284" name="Shape 284"/>
          <p:cNvSpPr/>
          <p:nvPr/>
        </p:nvSpPr>
        <p:spPr>
          <a:xfrm>
            <a:off x="4939199" y="10674996"/>
            <a:ext cx="1657956"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85" name="Shape 285"/>
          <p:cNvSpPr/>
          <p:nvPr/>
        </p:nvSpPr>
        <p:spPr>
          <a:xfrm flipH="1">
            <a:off x="1968594" y="10674996"/>
            <a:ext cx="1657956"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86" name="Shape 286"/>
          <p:cNvSpPr/>
          <p:nvPr/>
        </p:nvSpPr>
        <p:spPr>
          <a:xfrm>
            <a:off x="3738926" y="10337500"/>
            <a:ext cx="2028528" cy="65296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340px</a:t>
            </a:r>
          </a:p>
        </p:txBody>
      </p:sp>
      <p:pic>
        <p:nvPicPr>
          <p:cNvPr id="287" name="pasted-image.pdf"/>
          <p:cNvPicPr/>
          <p:nvPr/>
        </p:nvPicPr>
        <p:blipFill>
          <a:blip r:embed="rId3">
            <a:extLst/>
          </a:blip>
          <a:stretch>
            <a:fillRect/>
          </a:stretch>
        </p:blipFill>
        <p:spPr>
          <a:xfrm>
            <a:off x="9957009" y="6126149"/>
            <a:ext cx="4802963" cy="4502779"/>
          </a:xfrm>
          <a:prstGeom prst="rect">
            <a:avLst/>
          </a:prstGeom>
          <a:ln w="12700">
            <a:miter lim="400000"/>
          </a:ln>
        </p:spPr>
      </p:pic>
      <p:pic>
        <p:nvPicPr>
          <p:cNvPr id="288" name="pasted-image.pdf"/>
          <p:cNvPicPr/>
          <p:nvPr/>
        </p:nvPicPr>
        <p:blipFill>
          <a:blip r:embed="rId4">
            <a:extLst/>
          </a:blip>
          <a:stretch>
            <a:fillRect/>
          </a:stretch>
        </p:blipFill>
        <p:spPr>
          <a:xfrm>
            <a:off x="17397015" y="5763997"/>
            <a:ext cx="4506120" cy="4506119"/>
          </a:xfrm>
          <a:prstGeom prst="rect">
            <a:avLst/>
          </a:prstGeom>
          <a:ln w="12700">
            <a:miter lim="400000"/>
          </a:ln>
        </p:spPr>
      </p:pic>
      <p:sp>
        <p:nvSpPr>
          <p:cNvPr id="289" name="Shape 289"/>
          <p:cNvSpPr/>
          <p:nvPr/>
        </p:nvSpPr>
        <p:spPr>
          <a:xfrm flipH="1">
            <a:off x="1719503" y="8110728"/>
            <a:ext cx="1" cy="1706020"/>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90" name="Shape 290"/>
          <p:cNvSpPr/>
          <p:nvPr/>
        </p:nvSpPr>
        <p:spPr>
          <a:xfrm flipV="1">
            <a:off x="1719503" y="5366396"/>
            <a:ext cx="1" cy="1981328"/>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91" name="Shape 291"/>
          <p:cNvSpPr/>
          <p:nvPr/>
        </p:nvSpPr>
        <p:spPr>
          <a:xfrm>
            <a:off x="1281230" y="7402746"/>
            <a:ext cx="2028528" cy="65296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340px</a:t>
            </a:r>
          </a:p>
        </p:txBody>
      </p:sp>
      <p:sp>
        <p:nvSpPr>
          <p:cNvPr id="292" name="Shape 292"/>
          <p:cNvSpPr/>
          <p:nvPr/>
        </p:nvSpPr>
        <p:spPr>
          <a:xfrm>
            <a:off x="876300" y="16933"/>
            <a:ext cx="21005800" cy="2489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lnSpc>
                <a:spcPct val="90000"/>
              </a:lnSpc>
              <a:defRPr sz="8000" b="0"/>
            </a:lvl1pPr>
          </a:lstStyle>
          <a:p>
            <a:pPr lvl="0">
              <a:defRPr sz="1800">
                <a:solidFill>
                  <a:srgbClr val="000000"/>
                </a:solidFill>
              </a:defRPr>
            </a:pPr>
            <a:r>
              <a:rPr sz="8000">
                <a:solidFill>
                  <a:srgbClr val="3B99D4"/>
                </a:solidFill>
              </a:rPr>
              <a:t>Three icons in a row</a:t>
            </a:r>
          </a:p>
        </p:txBody>
      </p:sp>
      <p:sp>
        <p:nvSpPr>
          <p:cNvPr id="293" name="Shape 293"/>
          <p:cNvSpPr/>
          <p:nvPr/>
        </p:nvSpPr>
        <p:spPr>
          <a:xfrm>
            <a:off x="940130" y="2733824"/>
            <a:ext cx="17251264" cy="274677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spcBef>
                <a:spcPts val="3500"/>
              </a:spcBef>
              <a:defRPr sz="35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3500" b="1">
                <a:solidFill>
                  <a:srgbClr val="15304E"/>
                </a:solidFill>
              </a:rPr>
              <a:t>When displaying three icons, make the icons 340px square with 200px between.</a:t>
            </a:r>
          </a:p>
        </p:txBody>
      </p:sp>
      <p:sp>
        <p:nvSpPr>
          <p:cNvPr id="294" name="Shape 294"/>
          <p:cNvSpPr/>
          <p:nvPr/>
        </p:nvSpPr>
        <p:spPr>
          <a:xfrm flipH="1">
            <a:off x="6772093" y="7563594"/>
            <a:ext cx="759103"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95" name="Shape 295"/>
          <p:cNvSpPr/>
          <p:nvPr/>
        </p:nvSpPr>
        <p:spPr>
          <a:xfrm>
            <a:off x="8926999" y="7563594"/>
            <a:ext cx="759102"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96" name="Shape 296"/>
          <p:cNvSpPr/>
          <p:nvPr/>
        </p:nvSpPr>
        <p:spPr>
          <a:xfrm>
            <a:off x="7740779" y="7237115"/>
            <a:ext cx="1423889" cy="65296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200px</a:t>
            </a:r>
          </a:p>
        </p:txBody>
      </p:sp>
      <p:sp>
        <p:nvSpPr>
          <p:cNvPr id="297" name="Shape 297"/>
          <p:cNvSpPr/>
          <p:nvPr/>
        </p:nvSpPr>
        <p:spPr>
          <a:xfrm flipV="1">
            <a:off x="6629102" y="5034455"/>
            <a:ext cx="1" cy="5058280"/>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298" name="Shape 298"/>
          <p:cNvSpPr/>
          <p:nvPr/>
        </p:nvSpPr>
        <p:spPr>
          <a:xfrm flipV="1">
            <a:off x="9935854" y="5034455"/>
            <a:ext cx="1" cy="5058280"/>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p:cNvSpPr>
          <p:nvPr>
            <p:ph type="title"/>
          </p:nvPr>
        </p:nvSpPr>
        <p:spPr>
          <a:prstGeom prst="rect">
            <a:avLst/>
          </a:prstGeom>
        </p:spPr>
        <p:txBody>
          <a:bodyPr/>
          <a:lstStyle/>
          <a:p>
            <a:pPr lvl="0">
              <a:defRPr sz="1800">
                <a:solidFill>
                  <a:srgbClr val="000000"/>
                </a:solidFill>
              </a:defRPr>
            </a:pPr>
            <a:r>
              <a:rPr sz="8000">
                <a:solidFill>
                  <a:srgbClr val="3B99D4"/>
                </a:solidFill>
              </a:rPr>
              <a:t> </a:t>
            </a:r>
          </a:p>
        </p:txBody>
      </p:sp>
      <p:pic>
        <p:nvPicPr>
          <p:cNvPr id="301" name="ios7-personadd_lb.png"/>
          <p:cNvPicPr/>
          <p:nvPr/>
        </p:nvPicPr>
        <p:blipFill>
          <a:blip r:embed="rId2">
            <a:extLst/>
          </a:blip>
          <a:stretch>
            <a:fillRect/>
          </a:stretch>
        </p:blipFill>
        <p:spPr>
          <a:xfrm>
            <a:off x="2010383" y="2948099"/>
            <a:ext cx="4010743" cy="4010742"/>
          </a:xfrm>
          <a:prstGeom prst="rect">
            <a:avLst/>
          </a:prstGeom>
          <a:ln w="12700">
            <a:miter lim="400000"/>
          </a:ln>
        </p:spPr>
      </p:pic>
      <p:pic>
        <p:nvPicPr>
          <p:cNvPr id="302" name="pasted-image.pdf"/>
          <p:cNvPicPr/>
          <p:nvPr/>
        </p:nvPicPr>
        <p:blipFill>
          <a:blip r:embed="rId3">
            <a:extLst/>
          </a:blip>
          <a:stretch>
            <a:fillRect/>
          </a:stretch>
        </p:blipFill>
        <p:spPr>
          <a:xfrm>
            <a:off x="1930609" y="8501291"/>
            <a:ext cx="4170369" cy="3909721"/>
          </a:xfrm>
          <a:prstGeom prst="rect">
            <a:avLst/>
          </a:prstGeom>
          <a:ln w="12700">
            <a:miter lim="400000"/>
          </a:ln>
        </p:spPr>
      </p:pic>
      <p:pic>
        <p:nvPicPr>
          <p:cNvPr id="303" name="pasted-image.pdf"/>
          <p:cNvPicPr/>
          <p:nvPr/>
        </p:nvPicPr>
        <p:blipFill>
          <a:blip r:embed="rId4">
            <a:extLst/>
          </a:blip>
          <a:stretch>
            <a:fillRect/>
          </a:stretch>
        </p:blipFill>
        <p:spPr>
          <a:xfrm>
            <a:off x="9446416" y="3287295"/>
            <a:ext cx="4170369" cy="4170369"/>
          </a:xfrm>
          <a:prstGeom prst="rect">
            <a:avLst/>
          </a:prstGeom>
          <a:ln w="12700">
            <a:miter lim="400000"/>
          </a:ln>
        </p:spPr>
      </p:pic>
      <p:sp>
        <p:nvSpPr>
          <p:cNvPr id="304" name="Shape 304"/>
          <p:cNvSpPr/>
          <p:nvPr/>
        </p:nvSpPr>
        <p:spPr>
          <a:xfrm>
            <a:off x="876300" y="16933"/>
            <a:ext cx="21005800" cy="2489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lnSpc>
                <a:spcPct val="90000"/>
              </a:lnSpc>
              <a:defRPr sz="8000" b="0"/>
            </a:lvl1pPr>
          </a:lstStyle>
          <a:p>
            <a:pPr lvl="0">
              <a:defRPr sz="1800">
                <a:solidFill>
                  <a:srgbClr val="000000"/>
                </a:solidFill>
              </a:defRPr>
            </a:pPr>
            <a:r>
              <a:rPr sz="8000">
                <a:solidFill>
                  <a:srgbClr val="3B99D4"/>
                </a:solidFill>
              </a:rPr>
              <a:t>Four icons in a grid</a:t>
            </a:r>
          </a:p>
        </p:txBody>
      </p:sp>
      <p:pic>
        <p:nvPicPr>
          <p:cNvPr id="305" name="pasted-image.pdf"/>
          <p:cNvPicPr/>
          <p:nvPr/>
        </p:nvPicPr>
        <p:blipFill>
          <a:blip r:embed="rId5">
            <a:extLst/>
          </a:blip>
          <a:stretch>
            <a:fillRect/>
          </a:stretch>
        </p:blipFill>
        <p:spPr>
          <a:xfrm>
            <a:off x="9018154" y="8624757"/>
            <a:ext cx="5318216" cy="3323885"/>
          </a:xfrm>
          <a:prstGeom prst="rect">
            <a:avLst/>
          </a:prstGeom>
          <a:ln w="12700">
            <a:miter lim="400000"/>
          </a:ln>
        </p:spPr>
      </p:pic>
      <p:sp>
        <p:nvSpPr>
          <p:cNvPr id="306" name="Shape 306"/>
          <p:cNvSpPr/>
          <p:nvPr/>
        </p:nvSpPr>
        <p:spPr>
          <a:xfrm>
            <a:off x="4789540" y="7474596"/>
            <a:ext cx="1274215"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07" name="Shape 307"/>
          <p:cNvSpPr/>
          <p:nvPr/>
        </p:nvSpPr>
        <p:spPr>
          <a:xfrm flipH="1">
            <a:off x="1968594" y="7474596"/>
            <a:ext cx="1274215"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08" name="Shape 308"/>
          <p:cNvSpPr/>
          <p:nvPr/>
        </p:nvSpPr>
        <p:spPr>
          <a:xfrm>
            <a:off x="3459526" y="7137100"/>
            <a:ext cx="2028528" cy="65296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320px</a:t>
            </a:r>
          </a:p>
        </p:txBody>
      </p:sp>
      <p:sp>
        <p:nvSpPr>
          <p:cNvPr id="309" name="Shape 309"/>
          <p:cNvSpPr/>
          <p:nvPr/>
        </p:nvSpPr>
        <p:spPr>
          <a:xfrm flipH="1">
            <a:off x="1719503" y="5545130"/>
            <a:ext cx="33851" cy="1401418"/>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10" name="Shape 310"/>
          <p:cNvSpPr/>
          <p:nvPr/>
        </p:nvSpPr>
        <p:spPr>
          <a:xfrm flipV="1">
            <a:off x="1722447" y="2706476"/>
            <a:ext cx="1" cy="1930528"/>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11" name="Shape 311"/>
          <p:cNvSpPr/>
          <p:nvPr/>
        </p:nvSpPr>
        <p:spPr>
          <a:xfrm>
            <a:off x="1306630" y="4710346"/>
            <a:ext cx="2028528" cy="65296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320px</a:t>
            </a:r>
          </a:p>
        </p:txBody>
      </p:sp>
      <p:sp>
        <p:nvSpPr>
          <p:cNvPr id="312" name="Shape 312"/>
          <p:cNvSpPr/>
          <p:nvPr/>
        </p:nvSpPr>
        <p:spPr>
          <a:xfrm flipH="1">
            <a:off x="6251405" y="5328394"/>
            <a:ext cx="759103"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13" name="Shape 313"/>
          <p:cNvSpPr/>
          <p:nvPr/>
        </p:nvSpPr>
        <p:spPr>
          <a:xfrm>
            <a:off x="8406311" y="5328394"/>
            <a:ext cx="759103"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14" name="Shape 314"/>
          <p:cNvSpPr/>
          <p:nvPr/>
        </p:nvSpPr>
        <p:spPr>
          <a:xfrm>
            <a:off x="7220091" y="5001915"/>
            <a:ext cx="1423890" cy="65296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200px</a:t>
            </a:r>
          </a:p>
        </p:txBody>
      </p:sp>
      <p:sp>
        <p:nvSpPr>
          <p:cNvPr id="315" name="Shape 315"/>
          <p:cNvSpPr/>
          <p:nvPr/>
        </p:nvSpPr>
        <p:spPr>
          <a:xfrm flipV="1">
            <a:off x="6111705" y="3036305"/>
            <a:ext cx="1" cy="5058280"/>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16" name="Shape 316"/>
          <p:cNvSpPr/>
          <p:nvPr/>
        </p:nvSpPr>
        <p:spPr>
          <a:xfrm flipV="1">
            <a:off x="9418458" y="3036305"/>
            <a:ext cx="1" cy="4170369"/>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17" name="Shape 317"/>
          <p:cNvSpPr/>
          <p:nvPr/>
        </p:nvSpPr>
        <p:spPr>
          <a:xfrm>
            <a:off x="9671853" y="7495109"/>
            <a:ext cx="4010819" cy="1"/>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18" name="Shape 318"/>
          <p:cNvSpPr/>
          <p:nvPr/>
        </p:nvSpPr>
        <p:spPr>
          <a:xfrm>
            <a:off x="9671853" y="8443764"/>
            <a:ext cx="4010819" cy="1"/>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19" name="Shape 319"/>
          <p:cNvSpPr/>
          <p:nvPr/>
        </p:nvSpPr>
        <p:spPr>
          <a:xfrm flipV="1">
            <a:off x="14038163" y="7333605"/>
            <a:ext cx="1" cy="652959"/>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20" name="Shape 320"/>
          <p:cNvSpPr/>
          <p:nvPr/>
        </p:nvSpPr>
        <p:spPr>
          <a:xfrm>
            <a:off x="14038163" y="8320609"/>
            <a:ext cx="1" cy="50800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21" name="Shape 321"/>
          <p:cNvSpPr/>
          <p:nvPr/>
        </p:nvSpPr>
        <p:spPr>
          <a:xfrm>
            <a:off x="12982723" y="7790805"/>
            <a:ext cx="1423890" cy="6529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88px</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p:cNvSpPr>
          <p:nvPr>
            <p:ph type="title"/>
          </p:nvPr>
        </p:nvSpPr>
        <p:spPr>
          <a:xfrm>
            <a:off x="949794" y="101600"/>
            <a:ext cx="21005801" cy="2286000"/>
          </a:xfrm>
          <a:prstGeom prst="rect">
            <a:avLst/>
          </a:prstGeom>
        </p:spPr>
        <p:txBody>
          <a:bodyPr/>
          <a:lstStyle/>
          <a:p>
            <a:pPr lvl="0">
              <a:defRPr sz="1800">
                <a:solidFill>
                  <a:srgbClr val="000000"/>
                </a:solidFill>
              </a:defRPr>
            </a:pPr>
            <a:r>
              <a:rPr sz="8000">
                <a:solidFill>
                  <a:srgbClr val="3B99D4"/>
                </a:solidFill>
              </a:rPr>
              <a:t>Light blue icons for reuse</a:t>
            </a:r>
          </a:p>
        </p:txBody>
      </p:sp>
      <p:grpSp>
        <p:nvGrpSpPr>
          <p:cNvPr id="2" name="Group 1"/>
          <p:cNvGrpSpPr/>
          <p:nvPr/>
        </p:nvGrpSpPr>
        <p:grpSpPr>
          <a:xfrm>
            <a:off x="1000117" y="4022310"/>
            <a:ext cx="2463801" cy="2463801"/>
            <a:chOff x="1000117" y="4022310"/>
            <a:chExt cx="2463801" cy="2463801"/>
          </a:xfrm>
        </p:grpSpPr>
        <p:pic>
          <p:nvPicPr>
            <p:cNvPr id="324" name="social-apple.png"/>
            <p:cNvPicPr/>
            <p:nvPr/>
          </p:nvPicPr>
          <p:blipFill>
            <a:blip r:embed="rId3">
              <a:extLst/>
            </a:blip>
            <a:stretch>
              <a:fillRect/>
            </a:stretch>
          </p:blipFill>
          <p:spPr>
            <a:xfrm>
              <a:off x="1717572" y="4599252"/>
              <a:ext cx="1006678" cy="1208316"/>
            </a:xfrm>
            <a:prstGeom prst="rect">
              <a:avLst/>
            </a:prstGeom>
            <a:ln w="12700">
              <a:miter lim="400000"/>
            </a:ln>
          </p:spPr>
        </p:pic>
        <p:sp>
          <p:nvSpPr>
            <p:cNvPr id="325" name="Shape 325"/>
            <p:cNvSpPr/>
            <p:nvPr/>
          </p:nvSpPr>
          <p:spPr>
            <a:xfrm>
              <a:off x="10001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grpSp>
      <p:sp>
        <p:nvSpPr>
          <p:cNvPr id="328" name="Shape 328"/>
          <p:cNvSpPr/>
          <p:nvPr/>
        </p:nvSpPr>
        <p:spPr>
          <a:xfrm>
            <a:off x="949794" y="2629890"/>
            <a:ext cx="3228033"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System icon</a:t>
            </a:r>
          </a:p>
        </p:txBody>
      </p:sp>
      <p:pic>
        <p:nvPicPr>
          <p:cNvPr id="329" name="pasted-image.pdf"/>
          <p:cNvPicPr/>
          <p:nvPr/>
        </p:nvPicPr>
        <p:blipFill>
          <a:blip r:embed="rId4">
            <a:extLst/>
          </a:blip>
          <a:stretch>
            <a:fillRect/>
          </a:stretch>
        </p:blipFill>
        <p:spPr>
          <a:xfrm>
            <a:off x="979255" y="8778360"/>
            <a:ext cx="2473323" cy="3163552"/>
          </a:xfrm>
          <a:prstGeom prst="rect">
            <a:avLst/>
          </a:prstGeom>
          <a:ln w="12700">
            <a:miter lim="400000"/>
          </a:ln>
        </p:spPr>
      </p:pic>
      <p:pic>
        <p:nvPicPr>
          <p:cNvPr id="330" name="pasted-image.pdf"/>
          <p:cNvPicPr/>
          <p:nvPr/>
        </p:nvPicPr>
        <p:blipFill>
          <a:blip r:embed="rId5">
            <a:extLst/>
          </a:blip>
          <a:stretch>
            <a:fillRect/>
          </a:stretch>
        </p:blipFill>
        <p:spPr>
          <a:xfrm>
            <a:off x="4103455" y="9283289"/>
            <a:ext cx="1791682" cy="2658623"/>
          </a:xfrm>
          <a:prstGeom prst="rect">
            <a:avLst/>
          </a:prstGeom>
          <a:ln w="12700">
            <a:miter lim="400000"/>
          </a:ln>
        </p:spPr>
      </p:pic>
      <p:pic>
        <p:nvPicPr>
          <p:cNvPr id="331" name="pasted-image.pdf"/>
          <p:cNvPicPr/>
          <p:nvPr/>
        </p:nvPicPr>
        <p:blipFill>
          <a:blip r:embed="rId6">
            <a:extLst/>
          </a:blip>
          <a:stretch>
            <a:fillRect/>
          </a:stretch>
        </p:blipFill>
        <p:spPr>
          <a:xfrm>
            <a:off x="6546014" y="9736089"/>
            <a:ext cx="3228033" cy="2205823"/>
          </a:xfrm>
          <a:prstGeom prst="rect">
            <a:avLst/>
          </a:prstGeom>
          <a:ln w="12700">
            <a:miter lim="400000"/>
          </a:ln>
        </p:spPr>
      </p:pic>
      <p:pic>
        <p:nvPicPr>
          <p:cNvPr id="332" name="pasted-image.pdf"/>
          <p:cNvPicPr/>
          <p:nvPr/>
        </p:nvPicPr>
        <p:blipFill>
          <a:blip r:embed="rId7">
            <a:extLst/>
          </a:blip>
          <a:stretch>
            <a:fillRect/>
          </a:stretch>
        </p:blipFill>
        <p:spPr>
          <a:xfrm>
            <a:off x="10424924" y="9104205"/>
            <a:ext cx="1702625" cy="2837707"/>
          </a:xfrm>
          <a:prstGeom prst="rect">
            <a:avLst/>
          </a:prstGeom>
          <a:ln w="12700">
            <a:miter lim="400000"/>
          </a:ln>
        </p:spPr>
      </p:pic>
      <p:pic>
        <p:nvPicPr>
          <p:cNvPr id="333" name="pasted-image.pdf"/>
          <p:cNvPicPr/>
          <p:nvPr/>
        </p:nvPicPr>
        <p:blipFill>
          <a:blip r:embed="rId8">
            <a:extLst/>
          </a:blip>
          <a:stretch>
            <a:fillRect/>
          </a:stretch>
        </p:blipFill>
        <p:spPr>
          <a:xfrm>
            <a:off x="12753026" y="9537244"/>
            <a:ext cx="3787353" cy="2404668"/>
          </a:xfrm>
          <a:prstGeom prst="rect">
            <a:avLst/>
          </a:prstGeom>
          <a:ln w="12700">
            <a:miter lim="400000"/>
          </a:ln>
        </p:spPr>
      </p:pic>
      <p:sp>
        <p:nvSpPr>
          <p:cNvPr id="334" name="Shape 334"/>
          <p:cNvSpPr/>
          <p:nvPr/>
        </p:nvSpPr>
        <p:spPr>
          <a:xfrm>
            <a:off x="973601" y="7693700"/>
            <a:ext cx="3228033" cy="81450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Tablet icon</a:t>
            </a:r>
          </a:p>
        </p:txBody>
      </p:sp>
      <p:grpSp>
        <p:nvGrpSpPr>
          <p:cNvPr id="3" name="Group 2"/>
          <p:cNvGrpSpPr/>
          <p:nvPr/>
        </p:nvGrpSpPr>
        <p:grpSpPr>
          <a:xfrm>
            <a:off x="4264017" y="4022310"/>
            <a:ext cx="2463801" cy="2463801"/>
            <a:chOff x="4264017" y="4022310"/>
            <a:chExt cx="2463801" cy="2463801"/>
          </a:xfrm>
        </p:grpSpPr>
        <p:pic>
          <p:nvPicPr>
            <p:cNvPr id="326" name="social-android.png"/>
            <p:cNvPicPr/>
            <p:nvPr/>
          </p:nvPicPr>
          <p:blipFill>
            <a:blip r:embed="rId9">
              <a:extLst/>
            </a:blip>
            <a:stretch>
              <a:fillRect/>
            </a:stretch>
          </p:blipFill>
          <p:spPr>
            <a:xfrm>
              <a:off x="4903250" y="4635008"/>
              <a:ext cx="1185335" cy="1292799"/>
            </a:xfrm>
            <a:prstGeom prst="rect">
              <a:avLst/>
            </a:prstGeom>
            <a:ln w="12700">
              <a:miter lim="400000"/>
            </a:ln>
          </p:spPr>
        </p:pic>
        <p:sp>
          <p:nvSpPr>
            <p:cNvPr id="335" name="Shape 335"/>
            <p:cNvSpPr/>
            <p:nvPr/>
          </p:nvSpPr>
          <p:spPr>
            <a:xfrm>
              <a:off x="42640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grpSp>
      <p:grpSp>
        <p:nvGrpSpPr>
          <p:cNvPr id="4" name="Group 3"/>
          <p:cNvGrpSpPr/>
          <p:nvPr/>
        </p:nvGrpSpPr>
        <p:grpSpPr>
          <a:xfrm>
            <a:off x="7527917" y="4022310"/>
            <a:ext cx="2463801" cy="2463801"/>
            <a:chOff x="7527917" y="4022310"/>
            <a:chExt cx="2463801" cy="2463801"/>
          </a:xfrm>
        </p:grpSpPr>
        <p:pic>
          <p:nvPicPr>
            <p:cNvPr id="327" name="social-windows.png"/>
            <p:cNvPicPr/>
            <p:nvPr/>
          </p:nvPicPr>
          <p:blipFill>
            <a:blip r:embed="rId10">
              <a:extLst/>
            </a:blip>
            <a:stretch>
              <a:fillRect/>
            </a:stretch>
          </p:blipFill>
          <p:spPr>
            <a:xfrm>
              <a:off x="8194347" y="4715937"/>
              <a:ext cx="1130941" cy="1130941"/>
            </a:xfrm>
            <a:prstGeom prst="rect">
              <a:avLst/>
            </a:prstGeom>
            <a:ln w="12700">
              <a:miter lim="400000"/>
            </a:ln>
          </p:spPr>
        </p:pic>
        <p:sp>
          <p:nvSpPr>
            <p:cNvPr id="336" name="Shape 336"/>
            <p:cNvSpPr/>
            <p:nvPr/>
          </p:nvSpPr>
          <p:spPr>
            <a:xfrm>
              <a:off x="75279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grpSp>
      <p:sp>
        <p:nvSpPr>
          <p:cNvPr id="337" name="Shape 337"/>
          <p:cNvSpPr/>
          <p:nvPr/>
        </p:nvSpPr>
        <p:spPr>
          <a:xfrm>
            <a:off x="12144244" y="2629890"/>
            <a:ext cx="3228033"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Phone icon</a:t>
            </a:r>
          </a:p>
        </p:txBody>
      </p:sp>
      <p:pic>
        <p:nvPicPr>
          <p:cNvPr id="338" name="iphone_lb.png"/>
          <p:cNvPicPr/>
          <p:nvPr/>
        </p:nvPicPr>
        <p:blipFill>
          <a:blip r:embed="rId11">
            <a:extLst/>
          </a:blip>
          <a:stretch>
            <a:fillRect/>
          </a:stretch>
        </p:blipFill>
        <p:spPr>
          <a:xfrm>
            <a:off x="12165251" y="3940290"/>
            <a:ext cx="1327821" cy="2682059"/>
          </a:xfrm>
          <a:prstGeom prst="rect">
            <a:avLst/>
          </a:prstGeom>
          <a:ln w="12700">
            <a:miter lim="400000"/>
          </a:ln>
        </p:spPr>
      </p:pic>
      <p:pic>
        <p:nvPicPr>
          <p:cNvPr id="339" name="windows phone_lb.png"/>
          <p:cNvPicPr/>
          <p:nvPr/>
        </p:nvPicPr>
        <p:blipFill>
          <a:blip r:embed="rId12">
            <a:extLst/>
          </a:blip>
          <a:stretch>
            <a:fillRect/>
          </a:stretch>
        </p:blipFill>
        <p:spPr>
          <a:xfrm>
            <a:off x="18550028" y="3908461"/>
            <a:ext cx="1445196" cy="2745717"/>
          </a:xfrm>
          <a:prstGeom prst="rect">
            <a:avLst/>
          </a:prstGeom>
          <a:ln w="12700">
            <a:miter lim="400000"/>
          </a:ln>
        </p:spPr>
      </p:pic>
      <p:pic>
        <p:nvPicPr>
          <p:cNvPr id="340" name="android_lb.png"/>
          <p:cNvPicPr/>
          <p:nvPr/>
        </p:nvPicPr>
        <p:blipFill>
          <a:blip r:embed="rId13">
            <a:extLst/>
          </a:blip>
          <a:stretch>
            <a:fillRect/>
          </a:stretch>
        </p:blipFill>
        <p:spPr>
          <a:xfrm>
            <a:off x="14223658" y="3887399"/>
            <a:ext cx="1429435" cy="2787841"/>
          </a:xfrm>
          <a:prstGeom prst="rect">
            <a:avLst/>
          </a:prstGeom>
          <a:ln w="12700">
            <a:miter lim="400000"/>
          </a:ln>
        </p:spPr>
      </p:pic>
      <p:pic>
        <p:nvPicPr>
          <p:cNvPr id="341" name="android2_lb.png"/>
          <p:cNvPicPr/>
          <p:nvPr/>
        </p:nvPicPr>
        <p:blipFill>
          <a:blip r:embed="rId14">
            <a:extLst/>
          </a:blip>
          <a:stretch>
            <a:fillRect/>
          </a:stretch>
        </p:blipFill>
        <p:spPr>
          <a:xfrm>
            <a:off x="16345580" y="3842508"/>
            <a:ext cx="1486560" cy="2823405"/>
          </a:xfrm>
          <a:prstGeom prst="rect">
            <a:avLst/>
          </a:prstGeom>
          <a:ln w="12700">
            <a:miter lim="400000"/>
          </a:ln>
        </p:spPr>
      </p:pic>
      <p:grpSp>
        <p:nvGrpSpPr>
          <p:cNvPr id="24" name="Group 23"/>
          <p:cNvGrpSpPr/>
          <p:nvPr/>
        </p:nvGrpSpPr>
        <p:grpSpPr>
          <a:xfrm>
            <a:off x="-4533306" y="9736089"/>
            <a:ext cx="4156415" cy="1141439"/>
            <a:chOff x="24866006" y="4315989"/>
            <a:chExt cx="4156415" cy="1141439"/>
          </a:xfrm>
        </p:grpSpPr>
        <p:sp>
          <p:nvSpPr>
            <p:cNvPr id="25" name="Rectangle 24"/>
            <p:cNvSpPr/>
            <p:nvPr/>
          </p:nvSpPr>
          <p:spPr>
            <a:xfrm>
              <a:off x="24866006" y="4315989"/>
              <a:ext cx="3743818" cy="1141439"/>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Icon ini gak</a:t>
              </a:r>
              <a:r>
                <a:rPr kumimoji="0" lang="id-ID" sz="2000" b="0" i="0" u="none" strike="noStrike" cap="none" spc="0" normalizeH="0" smtClean="0">
                  <a:ln>
                    <a:noFill/>
                  </a:ln>
                  <a:solidFill>
                    <a:schemeClr val="tx1"/>
                  </a:solidFill>
                  <a:effectLst/>
                  <a:uFillTx/>
                  <a:latin typeface="+mn-lt"/>
                  <a:ea typeface="+mn-ea"/>
                  <a:cs typeface="+mn-cs"/>
                  <a:sym typeface="Segoe UI"/>
                </a:rPr>
                <a:t> precisely croping,</a:t>
              </a:r>
            </a:p>
            <a:p>
              <a:pPr marL="0" marR="0" indent="0" algn="l" defTabSz="825500" rtl="0" fontAlgn="auto" latinLnBrk="1" hangingPunct="0">
                <a:spcAft>
                  <a:spcPts val="0"/>
                </a:spcAft>
                <a:buClrTx/>
                <a:buSzTx/>
                <a:buFontTx/>
                <a:buNone/>
                <a:tabLst/>
              </a:pPr>
              <a:r>
                <a:rPr lang="id-ID" sz="2000" b="0" baseline="0" smtClean="0">
                  <a:solidFill>
                    <a:schemeClr val="tx1"/>
                  </a:solidFill>
                </a:rPr>
                <a:t>Gak</a:t>
              </a:r>
              <a:r>
                <a:rPr lang="id-ID" sz="2000" b="0" smtClean="0">
                  <a:solidFill>
                    <a:schemeClr val="tx1"/>
                  </a:solidFill>
                </a:rPr>
                <a:t> berani replace soalnya gak punya gantinya yg mirip.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26" name="Right Triangle 25"/>
            <p:cNvSpPr/>
            <p:nvPr/>
          </p:nvSpPr>
          <p:spPr>
            <a:xfrm flipV="1">
              <a:off x="28609824"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p:nvPr/>
        </p:nvSpPr>
        <p:spPr>
          <a:xfrm>
            <a:off x="1097460" y="2648285"/>
            <a:ext cx="3748535"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Functional icon</a:t>
            </a:r>
          </a:p>
        </p:txBody>
      </p:sp>
      <p:sp>
        <p:nvSpPr>
          <p:cNvPr id="346" name="Shape 346"/>
          <p:cNvSpPr/>
          <p:nvPr/>
        </p:nvSpPr>
        <p:spPr>
          <a:xfrm>
            <a:off x="934377" y="7713429"/>
            <a:ext cx="3228034"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Social icon</a:t>
            </a:r>
          </a:p>
        </p:txBody>
      </p:sp>
      <p:sp>
        <p:nvSpPr>
          <p:cNvPr id="347" name="Shape 347"/>
          <p:cNvSpPr/>
          <p:nvPr/>
        </p:nvSpPr>
        <p:spPr>
          <a:xfrm>
            <a:off x="12162742" y="2648285"/>
            <a:ext cx="3228033"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defTabSz="792479">
              <a:lnSpc>
                <a:spcPct val="90000"/>
              </a:lnSpc>
              <a:spcBef>
                <a:spcPts val="3300"/>
              </a:spcBef>
              <a:defRPr sz="3839">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3839" b="1">
                <a:solidFill>
                  <a:srgbClr val="808080"/>
                </a:solidFill>
              </a:rPr>
              <a:t>Common icon</a:t>
            </a:r>
          </a:p>
        </p:txBody>
      </p:sp>
      <p:sp>
        <p:nvSpPr>
          <p:cNvPr id="348" name="Shape 348"/>
          <p:cNvSpPr>
            <a:spLocks noGrp="1"/>
          </p:cNvSpPr>
          <p:nvPr>
            <p:ph type="title"/>
          </p:nvPr>
        </p:nvSpPr>
        <p:spPr>
          <a:xfrm>
            <a:off x="995860" y="101600"/>
            <a:ext cx="21005801" cy="2286000"/>
          </a:xfrm>
          <a:prstGeom prst="rect">
            <a:avLst/>
          </a:prstGeom>
        </p:spPr>
        <p:txBody>
          <a:bodyPr/>
          <a:lstStyle/>
          <a:p>
            <a:pPr lvl="0">
              <a:defRPr sz="1800">
                <a:solidFill>
                  <a:srgbClr val="000000"/>
                </a:solidFill>
              </a:defRPr>
            </a:pPr>
            <a:r>
              <a:rPr sz="8000">
                <a:solidFill>
                  <a:srgbClr val="3B99D4"/>
                </a:solidFill>
              </a:rPr>
              <a:t>More light blue icons for reuse</a:t>
            </a:r>
          </a:p>
        </p:txBody>
      </p:sp>
      <p:pic>
        <p:nvPicPr>
          <p:cNvPr id="349" name="pasted-image.pdf"/>
          <p:cNvPicPr/>
          <p:nvPr/>
        </p:nvPicPr>
        <p:blipFill>
          <a:blip r:embed="rId3">
            <a:extLst/>
          </a:blip>
          <a:stretch>
            <a:fillRect/>
          </a:stretch>
        </p:blipFill>
        <p:spPr>
          <a:xfrm>
            <a:off x="12521286" y="5738763"/>
            <a:ext cx="1283278" cy="1203073"/>
          </a:xfrm>
          <a:prstGeom prst="rect">
            <a:avLst/>
          </a:prstGeom>
          <a:ln w="12700">
            <a:miter lim="400000"/>
          </a:ln>
        </p:spPr>
      </p:pic>
      <p:pic>
        <p:nvPicPr>
          <p:cNvPr id="350" name="pasted-image.pdf"/>
          <p:cNvPicPr/>
          <p:nvPr/>
        </p:nvPicPr>
        <p:blipFill>
          <a:blip r:embed="rId4">
            <a:extLst/>
          </a:blip>
          <a:stretch>
            <a:fillRect/>
          </a:stretch>
        </p:blipFill>
        <p:spPr>
          <a:xfrm>
            <a:off x="905933" y="9229031"/>
            <a:ext cx="601537" cy="1203073"/>
          </a:xfrm>
          <a:prstGeom prst="rect">
            <a:avLst/>
          </a:prstGeom>
          <a:ln w="12700">
            <a:miter lim="400000"/>
          </a:ln>
        </p:spPr>
      </p:pic>
      <p:pic>
        <p:nvPicPr>
          <p:cNvPr id="351" name="pasted-image.pdf"/>
          <p:cNvPicPr/>
          <p:nvPr/>
        </p:nvPicPr>
        <p:blipFill>
          <a:blip r:embed="rId5">
            <a:extLst/>
          </a:blip>
          <a:stretch>
            <a:fillRect/>
          </a:stretch>
        </p:blipFill>
        <p:spPr>
          <a:xfrm>
            <a:off x="2419325" y="9188856"/>
            <a:ext cx="1283279" cy="1283278"/>
          </a:xfrm>
          <a:prstGeom prst="rect">
            <a:avLst/>
          </a:prstGeom>
          <a:ln w="12700">
            <a:miter lim="400000"/>
          </a:ln>
        </p:spPr>
      </p:pic>
      <p:pic>
        <p:nvPicPr>
          <p:cNvPr id="352" name="pasted-image.pdf"/>
          <p:cNvPicPr/>
          <p:nvPr/>
        </p:nvPicPr>
        <p:blipFill>
          <a:blip r:embed="rId6">
            <a:extLst/>
          </a:blip>
          <a:stretch>
            <a:fillRect/>
          </a:stretch>
        </p:blipFill>
        <p:spPr>
          <a:xfrm>
            <a:off x="4436533" y="9228958"/>
            <a:ext cx="1403220" cy="1203074"/>
          </a:xfrm>
          <a:prstGeom prst="rect">
            <a:avLst/>
          </a:prstGeom>
          <a:ln w="12700">
            <a:miter lim="400000"/>
          </a:ln>
        </p:spPr>
      </p:pic>
      <p:pic>
        <p:nvPicPr>
          <p:cNvPr id="353" name="pasted-image.pdf"/>
          <p:cNvPicPr/>
          <p:nvPr/>
        </p:nvPicPr>
        <p:blipFill>
          <a:blip r:embed="rId7">
            <a:extLst/>
          </a:blip>
          <a:stretch>
            <a:fillRect/>
          </a:stretch>
        </p:blipFill>
        <p:spPr>
          <a:xfrm>
            <a:off x="6573682" y="9188856"/>
            <a:ext cx="1283282" cy="1283278"/>
          </a:xfrm>
          <a:prstGeom prst="rect">
            <a:avLst/>
          </a:prstGeom>
          <a:ln w="12700">
            <a:miter lim="400000"/>
          </a:ln>
        </p:spPr>
      </p:pic>
      <p:pic>
        <p:nvPicPr>
          <p:cNvPr id="354" name="pasted-image.pdf"/>
          <p:cNvPicPr/>
          <p:nvPr/>
        </p:nvPicPr>
        <p:blipFill>
          <a:blip r:embed="rId8">
            <a:extLst/>
          </a:blip>
          <a:stretch>
            <a:fillRect/>
          </a:stretch>
        </p:blipFill>
        <p:spPr>
          <a:xfrm>
            <a:off x="8768689" y="9188856"/>
            <a:ext cx="1283279" cy="1283278"/>
          </a:xfrm>
          <a:prstGeom prst="rect">
            <a:avLst/>
          </a:prstGeom>
          <a:ln w="12700">
            <a:miter lim="400000"/>
          </a:ln>
        </p:spPr>
      </p:pic>
      <p:pic>
        <p:nvPicPr>
          <p:cNvPr id="355" name="pasted-image.pdf"/>
          <p:cNvPicPr/>
          <p:nvPr/>
        </p:nvPicPr>
        <p:blipFill>
          <a:blip r:embed="rId9">
            <a:extLst/>
          </a:blip>
          <a:stretch>
            <a:fillRect/>
          </a:stretch>
        </p:blipFill>
        <p:spPr>
          <a:xfrm>
            <a:off x="10963697" y="9110322"/>
            <a:ext cx="1234582" cy="1440346"/>
          </a:xfrm>
          <a:prstGeom prst="rect">
            <a:avLst/>
          </a:prstGeom>
          <a:ln w="12700">
            <a:miter lim="400000"/>
          </a:ln>
        </p:spPr>
      </p:pic>
      <p:pic>
        <p:nvPicPr>
          <p:cNvPr id="356" name="pasted-image.pdf"/>
          <p:cNvPicPr/>
          <p:nvPr/>
        </p:nvPicPr>
        <p:blipFill>
          <a:blip r:embed="rId10">
            <a:extLst/>
          </a:blip>
          <a:stretch>
            <a:fillRect/>
          </a:stretch>
        </p:blipFill>
        <p:spPr>
          <a:xfrm>
            <a:off x="12980904" y="9261533"/>
            <a:ext cx="1398400" cy="1137923"/>
          </a:xfrm>
          <a:prstGeom prst="rect">
            <a:avLst/>
          </a:prstGeom>
          <a:ln w="12700">
            <a:miter lim="400000"/>
          </a:ln>
        </p:spPr>
      </p:pic>
      <p:pic>
        <p:nvPicPr>
          <p:cNvPr id="357" name="pasted-image.pdf"/>
          <p:cNvPicPr/>
          <p:nvPr/>
        </p:nvPicPr>
        <p:blipFill>
          <a:blip r:embed="rId11">
            <a:extLst/>
          </a:blip>
          <a:stretch>
            <a:fillRect/>
          </a:stretch>
        </p:blipFill>
        <p:spPr>
          <a:xfrm>
            <a:off x="15161930" y="9228958"/>
            <a:ext cx="1603788" cy="1203074"/>
          </a:xfrm>
          <a:prstGeom prst="rect">
            <a:avLst/>
          </a:prstGeom>
          <a:ln w="12700">
            <a:miter lim="400000"/>
          </a:ln>
        </p:spPr>
      </p:pic>
      <p:pic>
        <p:nvPicPr>
          <p:cNvPr id="358" name="pasted-image.pdf"/>
          <p:cNvPicPr/>
          <p:nvPr/>
        </p:nvPicPr>
        <p:blipFill>
          <a:blip r:embed="rId12">
            <a:extLst/>
          </a:blip>
          <a:stretch>
            <a:fillRect/>
          </a:stretch>
        </p:blipFill>
        <p:spPr>
          <a:xfrm>
            <a:off x="17573744" y="9228958"/>
            <a:ext cx="1406719" cy="1203074"/>
          </a:xfrm>
          <a:prstGeom prst="rect">
            <a:avLst/>
          </a:prstGeom>
          <a:ln w="12700">
            <a:miter lim="400000"/>
          </a:ln>
        </p:spPr>
      </p:pic>
      <p:pic>
        <p:nvPicPr>
          <p:cNvPr id="359" name="pasted-image.pdf"/>
          <p:cNvPicPr/>
          <p:nvPr/>
        </p:nvPicPr>
        <p:blipFill>
          <a:blip r:embed="rId13">
            <a:extLst/>
          </a:blip>
          <a:stretch>
            <a:fillRect/>
          </a:stretch>
        </p:blipFill>
        <p:spPr>
          <a:xfrm>
            <a:off x="1093607" y="3805221"/>
            <a:ext cx="802049" cy="1283278"/>
          </a:xfrm>
          <a:prstGeom prst="rect">
            <a:avLst/>
          </a:prstGeom>
          <a:ln w="12700">
            <a:miter lim="400000"/>
          </a:ln>
        </p:spPr>
      </p:pic>
      <p:pic>
        <p:nvPicPr>
          <p:cNvPr id="360" name="pasted-image.pdf"/>
          <p:cNvPicPr/>
          <p:nvPr/>
        </p:nvPicPr>
        <p:blipFill>
          <a:blip r:embed="rId14">
            <a:extLst/>
          </a:blip>
          <a:stretch>
            <a:fillRect/>
          </a:stretch>
        </p:blipFill>
        <p:spPr>
          <a:xfrm>
            <a:off x="2652870" y="3877899"/>
            <a:ext cx="1137923" cy="1137923"/>
          </a:xfrm>
          <a:prstGeom prst="rect">
            <a:avLst/>
          </a:prstGeom>
          <a:ln w="12700">
            <a:miter lim="400000"/>
          </a:ln>
        </p:spPr>
      </p:pic>
      <p:pic>
        <p:nvPicPr>
          <p:cNvPr id="361" name="pasted-image.pdf"/>
          <p:cNvPicPr/>
          <p:nvPr/>
        </p:nvPicPr>
        <p:blipFill>
          <a:blip r:embed="rId15">
            <a:extLst/>
          </a:blip>
          <a:stretch>
            <a:fillRect/>
          </a:stretch>
        </p:blipFill>
        <p:spPr>
          <a:xfrm>
            <a:off x="4598806" y="3994599"/>
            <a:ext cx="1406719" cy="904522"/>
          </a:xfrm>
          <a:prstGeom prst="rect">
            <a:avLst/>
          </a:prstGeom>
          <a:ln w="12700">
            <a:miter lim="400000"/>
          </a:ln>
        </p:spPr>
      </p:pic>
      <p:pic>
        <p:nvPicPr>
          <p:cNvPr id="362" name="pasted-image.pdf"/>
          <p:cNvPicPr/>
          <p:nvPr/>
        </p:nvPicPr>
        <p:blipFill>
          <a:blip r:embed="rId16">
            <a:extLst/>
          </a:blip>
          <a:stretch>
            <a:fillRect/>
          </a:stretch>
        </p:blipFill>
        <p:spPr>
          <a:xfrm>
            <a:off x="6673839" y="3994599"/>
            <a:ext cx="1407033" cy="904522"/>
          </a:xfrm>
          <a:prstGeom prst="rect">
            <a:avLst/>
          </a:prstGeom>
          <a:ln w="12700">
            <a:miter lim="400000"/>
          </a:ln>
        </p:spPr>
      </p:pic>
      <p:pic>
        <p:nvPicPr>
          <p:cNvPr id="363" name="pasted-image.pdf"/>
          <p:cNvPicPr/>
          <p:nvPr/>
        </p:nvPicPr>
        <p:blipFill>
          <a:blip r:embed="rId17">
            <a:extLst/>
          </a:blip>
          <a:stretch>
            <a:fillRect/>
          </a:stretch>
        </p:blipFill>
        <p:spPr>
          <a:xfrm>
            <a:off x="1091086" y="5690905"/>
            <a:ext cx="650678" cy="1137923"/>
          </a:xfrm>
          <a:prstGeom prst="rect">
            <a:avLst/>
          </a:prstGeom>
          <a:ln w="12700">
            <a:miter lim="400000"/>
          </a:ln>
        </p:spPr>
      </p:pic>
      <p:pic>
        <p:nvPicPr>
          <p:cNvPr id="364" name="pasted-image.pdf"/>
          <p:cNvPicPr/>
          <p:nvPr/>
        </p:nvPicPr>
        <p:blipFill>
          <a:blip r:embed="rId18">
            <a:extLst/>
          </a:blip>
          <a:stretch>
            <a:fillRect/>
          </a:stretch>
        </p:blipFill>
        <p:spPr>
          <a:xfrm>
            <a:off x="2498978" y="5733092"/>
            <a:ext cx="1403220" cy="1002748"/>
          </a:xfrm>
          <a:prstGeom prst="rect">
            <a:avLst/>
          </a:prstGeom>
          <a:ln w="12700">
            <a:miter lim="400000"/>
          </a:ln>
        </p:spPr>
      </p:pic>
      <p:pic>
        <p:nvPicPr>
          <p:cNvPr id="365" name="pasted-image.pdf"/>
          <p:cNvPicPr/>
          <p:nvPr/>
        </p:nvPicPr>
        <p:blipFill>
          <a:blip r:embed="rId19">
            <a:extLst/>
          </a:blip>
          <a:stretch>
            <a:fillRect/>
          </a:stretch>
        </p:blipFill>
        <p:spPr>
          <a:xfrm>
            <a:off x="4659412" y="5618227"/>
            <a:ext cx="1326857" cy="1137923"/>
          </a:xfrm>
          <a:prstGeom prst="rect">
            <a:avLst/>
          </a:prstGeom>
          <a:ln w="12700">
            <a:miter lim="400000"/>
          </a:ln>
        </p:spPr>
      </p:pic>
      <p:pic>
        <p:nvPicPr>
          <p:cNvPr id="366" name="pasted-image.pdf"/>
          <p:cNvPicPr/>
          <p:nvPr/>
        </p:nvPicPr>
        <p:blipFill>
          <a:blip r:embed="rId20">
            <a:extLst/>
          </a:blip>
          <a:stretch>
            <a:fillRect/>
          </a:stretch>
        </p:blipFill>
        <p:spPr>
          <a:xfrm>
            <a:off x="12200466" y="3951156"/>
            <a:ext cx="1924918" cy="1203074"/>
          </a:xfrm>
          <a:prstGeom prst="rect">
            <a:avLst/>
          </a:prstGeom>
          <a:ln w="12700">
            <a:miter lim="400000"/>
          </a:ln>
        </p:spPr>
      </p:pic>
      <p:pic>
        <p:nvPicPr>
          <p:cNvPr id="367" name="pasted-image.pdf"/>
          <p:cNvPicPr/>
          <p:nvPr/>
        </p:nvPicPr>
        <p:blipFill>
          <a:blip r:embed="rId21">
            <a:extLst/>
          </a:blip>
          <a:stretch>
            <a:fillRect/>
          </a:stretch>
        </p:blipFill>
        <p:spPr>
          <a:xfrm>
            <a:off x="14765866" y="3911054"/>
            <a:ext cx="1603787" cy="1374675"/>
          </a:xfrm>
          <a:prstGeom prst="rect">
            <a:avLst/>
          </a:prstGeom>
          <a:ln w="12700">
            <a:miter lim="400000"/>
          </a:ln>
        </p:spPr>
      </p:pic>
      <p:pic>
        <p:nvPicPr>
          <p:cNvPr id="368" name="ios7-personadd_lb.png"/>
          <p:cNvPicPr/>
          <p:nvPr/>
        </p:nvPicPr>
        <p:blipFill>
          <a:blip r:embed="rId22">
            <a:extLst/>
          </a:blip>
          <a:stretch>
            <a:fillRect/>
          </a:stretch>
        </p:blipFill>
        <p:spPr>
          <a:xfrm>
            <a:off x="8716119" y="3782610"/>
            <a:ext cx="1235396" cy="1235395"/>
          </a:xfrm>
          <a:prstGeom prst="rect">
            <a:avLst/>
          </a:prstGeom>
          <a:ln w="12700">
            <a:miter lim="400000"/>
          </a:ln>
        </p:spPr>
      </p:pic>
      <p:pic>
        <p:nvPicPr>
          <p:cNvPr id="369" name="pasted-image.pdf"/>
          <p:cNvPicPr/>
          <p:nvPr/>
        </p:nvPicPr>
        <p:blipFill>
          <a:blip r:embed="rId23">
            <a:extLst/>
          </a:blip>
          <a:stretch>
            <a:fillRect/>
          </a:stretch>
        </p:blipFill>
        <p:spPr>
          <a:xfrm>
            <a:off x="17111736" y="3918581"/>
            <a:ext cx="1403221" cy="1203074"/>
          </a:xfrm>
          <a:prstGeom prst="rect">
            <a:avLst/>
          </a:prstGeom>
          <a:ln w="12700">
            <a:miter lim="400000"/>
          </a:ln>
        </p:spPr>
      </p:pic>
      <p:pic>
        <p:nvPicPr>
          <p:cNvPr id="370" name="pasted-image.pdf"/>
          <p:cNvPicPr/>
          <p:nvPr/>
        </p:nvPicPr>
        <p:blipFill>
          <a:blip r:embed="rId24">
            <a:extLst/>
          </a:blip>
          <a:stretch>
            <a:fillRect/>
          </a:stretch>
        </p:blipFill>
        <p:spPr>
          <a:xfrm>
            <a:off x="19248885" y="3911054"/>
            <a:ext cx="1234582" cy="1234582"/>
          </a:xfrm>
          <a:prstGeom prst="rect">
            <a:avLst/>
          </a:prstGeom>
          <a:ln w="12700">
            <a:miter lim="400000"/>
          </a:ln>
        </p:spPr>
      </p:pic>
      <p:pic>
        <p:nvPicPr>
          <p:cNvPr id="371" name="pasted-image.pdf"/>
          <p:cNvPicPr/>
          <p:nvPr/>
        </p:nvPicPr>
        <p:blipFill>
          <a:blip r:embed="rId25">
            <a:extLst/>
          </a:blip>
          <a:stretch>
            <a:fillRect/>
          </a:stretch>
        </p:blipFill>
        <p:spPr>
          <a:xfrm>
            <a:off x="21225550" y="3878478"/>
            <a:ext cx="1497158" cy="1283279"/>
          </a:xfrm>
          <a:prstGeom prst="rect">
            <a:avLst/>
          </a:prstGeom>
          <a:ln w="12700">
            <a:miter lim="400000"/>
          </a:ln>
        </p:spPr>
      </p:pic>
      <p:pic>
        <p:nvPicPr>
          <p:cNvPr id="372" name="pasted-image.pdf"/>
          <p:cNvPicPr/>
          <p:nvPr/>
        </p:nvPicPr>
        <p:blipFill>
          <a:blip r:embed="rId26">
            <a:extLst/>
          </a:blip>
          <a:stretch>
            <a:fillRect/>
          </a:stretch>
        </p:blipFill>
        <p:spPr>
          <a:xfrm>
            <a:off x="6704380" y="5692666"/>
            <a:ext cx="1137923" cy="1137923"/>
          </a:xfrm>
          <a:prstGeom prst="rect">
            <a:avLst/>
          </a:prstGeom>
          <a:ln w="12700">
            <a:miter lim="400000"/>
          </a:ln>
        </p:spPr>
      </p:pic>
      <p:pic>
        <p:nvPicPr>
          <p:cNvPr id="373" name="pasted-image.pdf"/>
          <p:cNvPicPr/>
          <p:nvPr/>
        </p:nvPicPr>
        <p:blipFill>
          <a:blip r:embed="rId27">
            <a:extLst/>
          </a:blip>
          <a:stretch>
            <a:fillRect/>
          </a:stretch>
        </p:blipFill>
        <p:spPr>
          <a:xfrm>
            <a:off x="8789617" y="5586457"/>
            <a:ext cx="1137923" cy="1137923"/>
          </a:xfrm>
          <a:prstGeom prst="rect">
            <a:avLst/>
          </a:prstGeom>
          <a:ln w="12700">
            <a:miter lim="400000"/>
          </a:ln>
        </p:spPr>
      </p:pic>
      <p:pic>
        <p:nvPicPr>
          <p:cNvPr id="374" name="pasted-image.pdf"/>
          <p:cNvPicPr/>
          <p:nvPr/>
        </p:nvPicPr>
        <p:blipFill>
          <a:blip r:embed="rId28">
            <a:extLst/>
          </a:blip>
          <a:stretch>
            <a:fillRect/>
          </a:stretch>
        </p:blipFill>
        <p:spPr>
          <a:xfrm>
            <a:off x="14682142" y="5738763"/>
            <a:ext cx="1771236" cy="1137923"/>
          </a:xfrm>
          <a:prstGeom prst="rect">
            <a:avLst/>
          </a:prstGeom>
          <a:ln w="12700">
            <a:miter lim="400000"/>
          </a:ln>
        </p:spPr>
      </p:pic>
      <p:pic>
        <p:nvPicPr>
          <p:cNvPr id="375" name="pasted-image.pdf"/>
          <p:cNvPicPr/>
          <p:nvPr/>
        </p:nvPicPr>
        <p:blipFill>
          <a:blip r:embed="rId29">
            <a:extLst/>
          </a:blip>
          <a:stretch>
            <a:fillRect/>
          </a:stretch>
        </p:blipFill>
        <p:spPr>
          <a:xfrm>
            <a:off x="17307681" y="5647287"/>
            <a:ext cx="1003176" cy="1304128"/>
          </a:xfrm>
          <a:prstGeom prst="rect">
            <a:avLst/>
          </a:prstGeom>
          <a:ln w="12700">
            <a:miter lim="400000"/>
          </a:ln>
        </p:spPr>
      </p:pic>
      <p:pic>
        <p:nvPicPr>
          <p:cNvPr id="376" name="pasted-image.pdf"/>
          <p:cNvPicPr/>
          <p:nvPr/>
        </p:nvPicPr>
        <p:blipFill>
          <a:blip r:embed="rId30">
            <a:extLst/>
          </a:blip>
          <a:stretch>
            <a:fillRect/>
          </a:stretch>
        </p:blipFill>
        <p:spPr>
          <a:xfrm>
            <a:off x="19165161" y="5899649"/>
            <a:ext cx="1403221" cy="1052416"/>
          </a:xfrm>
          <a:prstGeom prst="rect">
            <a:avLst/>
          </a:prstGeom>
          <a:ln w="12700">
            <a:miter lim="400000"/>
          </a:ln>
        </p:spPr>
      </p:pic>
      <p:pic>
        <p:nvPicPr>
          <p:cNvPr id="377" name="pasted-image.pdf"/>
          <p:cNvPicPr/>
          <p:nvPr/>
        </p:nvPicPr>
        <p:blipFill>
          <a:blip r:embed="rId31">
            <a:extLst/>
          </a:blip>
          <a:stretch>
            <a:fillRect/>
          </a:stretch>
        </p:blipFill>
        <p:spPr>
          <a:xfrm>
            <a:off x="21240069" y="5654190"/>
            <a:ext cx="1304128" cy="1304128"/>
          </a:xfrm>
          <a:prstGeom prst="rect">
            <a:avLst/>
          </a:prstGeom>
          <a:ln w="12700">
            <a:miter lim="400000"/>
          </a:ln>
        </p:spPr>
      </p:pic>
      <p:pic>
        <p:nvPicPr>
          <p:cNvPr id="378" name="pasted-image.pdf"/>
          <p:cNvPicPr/>
          <p:nvPr/>
        </p:nvPicPr>
        <p:blipFill>
          <a:blip r:embed="rId32">
            <a:extLst/>
          </a:blip>
          <a:stretch>
            <a:fillRect/>
          </a:stretch>
        </p:blipFill>
        <p:spPr>
          <a:xfrm rot="21577559">
            <a:off x="19741729" y="9184843"/>
            <a:ext cx="1242313" cy="124261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p:cNvSpPr>
          <p:nvPr>
            <p:ph type="title"/>
          </p:nvPr>
        </p:nvSpPr>
        <p:spPr>
          <a:xfrm>
            <a:off x="873594" y="101600"/>
            <a:ext cx="21005801" cy="2286000"/>
          </a:xfrm>
          <a:prstGeom prst="rect">
            <a:avLst/>
          </a:prstGeom>
        </p:spPr>
        <p:txBody>
          <a:bodyPr/>
          <a:lstStyle/>
          <a:p>
            <a:pPr lvl="0">
              <a:defRPr sz="1800">
                <a:solidFill>
                  <a:srgbClr val="000000"/>
                </a:solidFill>
              </a:defRPr>
            </a:pPr>
            <a:r>
              <a:rPr sz="8000">
                <a:solidFill>
                  <a:srgbClr val="3B99D4"/>
                </a:solidFill>
              </a:rPr>
              <a:t>Dark icons for reuse</a:t>
            </a:r>
          </a:p>
        </p:txBody>
      </p:sp>
      <p:pic>
        <p:nvPicPr>
          <p:cNvPr id="383" name="social-apple_db.png"/>
          <p:cNvPicPr/>
          <p:nvPr/>
        </p:nvPicPr>
        <p:blipFill>
          <a:blip r:embed="rId3">
            <a:extLst/>
          </a:blip>
          <a:stretch>
            <a:fillRect/>
          </a:stretch>
        </p:blipFill>
        <p:spPr>
          <a:xfrm>
            <a:off x="1717572" y="4599252"/>
            <a:ext cx="1006678" cy="1208317"/>
          </a:xfrm>
          <a:prstGeom prst="rect">
            <a:avLst/>
          </a:prstGeom>
          <a:ln w="12700">
            <a:miter lim="400000"/>
          </a:ln>
        </p:spPr>
      </p:pic>
      <p:sp>
        <p:nvSpPr>
          <p:cNvPr id="384" name="Shape 384"/>
          <p:cNvSpPr/>
          <p:nvPr/>
        </p:nvSpPr>
        <p:spPr>
          <a:xfrm>
            <a:off x="10001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4304D"/>
            </a:solidFill>
            <a:miter lim="400000"/>
          </a:ln>
        </p:spPr>
        <p:txBody>
          <a:bodyPr lIns="0" tIns="0" rIns="0" bIns="0" anchor="ctr"/>
          <a:lstStyle/>
          <a:p>
            <a:pPr lvl="0">
              <a:lnSpc>
                <a:spcPct val="90000"/>
              </a:lnSpc>
              <a:spcBef>
                <a:spcPts val="3500"/>
              </a:spcBef>
              <a:defRPr b="0">
                <a:solidFill>
                  <a:srgbClr val="FFFFFF"/>
                </a:solidFill>
              </a:defRPr>
            </a:pPr>
            <a:endParaRPr/>
          </a:p>
        </p:txBody>
      </p:sp>
      <p:pic>
        <p:nvPicPr>
          <p:cNvPr id="385" name="social-android_db.png"/>
          <p:cNvPicPr/>
          <p:nvPr/>
        </p:nvPicPr>
        <p:blipFill>
          <a:blip r:embed="rId4">
            <a:extLst/>
          </a:blip>
          <a:stretch>
            <a:fillRect/>
          </a:stretch>
        </p:blipFill>
        <p:spPr>
          <a:xfrm>
            <a:off x="4903250" y="4635008"/>
            <a:ext cx="1185335" cy="1292799"/>
          </a:xfrm>
          <a:prstGeom prst="rect">
            <a:avLst/>
          </a:prstGeom>
          <a:ln w="12700">
            <a:miter lim="400000"/>
          </a:ln>
        </p:spPr>
      </p:pic>
      <p:pic>
        <p:nvPicPr>
          <p:cNvPr id="386" name="social-windows_db.png"/>
          <p:cNvPicPr/>
          <p:nvPr/>
        </p:nvPicPr>
        <p:blipFill>
          <a:blip r:embed="rId5">
            <a:extLst/>
          </a:blip>
          <a:stretch>
            <a:fillRect/>
          </a:stretch>
        </p:blipFill>
        <p:spPr>
          <a:xfrm>
            <a:off x="8194347" y="4715937"/>
            <a:ext cx="1130941" cy="1130941"/>
          </a:xfrm>
          <a:prstGeom prst="rect">
            <a:avLst/>
          </a:prstGeom>
          <a:ln w="12700">
            <a:miter lim="400000"/>
          </a:ln>
        </p:spPr>
      </p:pic>
      <p:sp>
        <p:nvSpPr>
          <p:cNvPr id="387" name="Shape 387"/>
          <p:cNvSpPr/>
          <p:nvPr/>
        </p:nvSpPr>
        <p:spPr>
          <a:xfrm>
            <a:off x="949794" y="2629890"/>
            <a:ext cx="3228033"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System icon</a:t>
            </a:r>
          </a:p>
        </p:txBody>
      </p:sp>
      <p:pic>
        <p:nvPicPr>
          <p:cNvPr id="388" name="ipad_db.png"/>
          <p:cNvPicPr/>
          <p:nvPr/>
        </p:nvPicPr>
        <p:blipFill>
          <a:blip r:embed="rId6">
            <a:extLst/>
          </a:blip>
          <a:srcRect l="11" r="11"/>
          <a:stretch>
            <a:fillRect/>
          </a:stretch>
        </p:blipFill>
        <p:spPr>
          <a:xfrm>
            <a:off x="979255" y="8778360"/>
            <a:ext cx="2473323" cy="3163552"/>
          </a:xfrm>
          <a:prstGeom prst="rect">
            <a:avLst/>
          </a:prstGeom>
          <a:ln w="12700">
            <a:miter lim="400000"/>
          </a:ln>
        </p:spPr>
      </p:pic>
      <p:pic>
        <p:nvPicPr>
          <p:cNvPr id="389" name="ipadair_db.png"/>
          <p:cNvPicPr/>
          <p:nvPr/>
        </p:nvPicPr>
        <p:blipFill>
          <a:blip r:embed="rId7">
            <a:extLst/>
          </a:blip>
          <a:srcRect t="31" b="31"/>
          <a:stretch>
            <a:fillRect/>
          </a:stretch>
        </p:blipFill>
        <p:spPr>
          <a:xfrm>
            <a:off x="4103455" y="9283289"/>
            <a:ext cx="1791682" cy="2658623"/>
          </a:xfrm>
          <a:prstGeom prst="rect">
            <a:avLst/>
          </a:prstGeom>
          <a:ln w="12700">
            <a:miter lim="400000"/>
          </a:ln>
        </p:spPr>
      </p:pic>
      <p:pic>
        <p:nvPicPr>
          <p:cNvPr id="390" name="nexus 10_db.png"/>
          <p:cNvPicPr/>
          <p:nvPr/>
        </p:nvPicPr>
        <p:blipFill>
          <a:blip r:embed="rId8">
            <a:extLst/>
          </a:blip>
          <a:srcRect l="21" r="21"/>
          <a:stretch>
            <a:fillRect/>
          </a:stretch>
        </p:blipFill>
        <p:spPr>
          <a:xfrm>
            <a:off x="6546014" y="9736089"/>
            <a:ext cx="3228033" cy="2205823"/>
          </a:xfrm>
          <a:prstGeom prst="rect">
            <a:avLst/>
          </a:prstGeom>
          <a:ln w="12700">
            <a:miter lim="400000"/>
          </a:ln>
        </p:spPr>
      </p:pic>
      <p:pic>
        <p:nvPicPr>
          <p:cNvPr id="391" name="nexus 7_db.png"/>
          <p:cNvPicPr/>
          <p:nvPr/>
        </p:nvPicPr>
        <p:blipFill>
          <a:blip r:embed="rId9">
            <a:extLst/>
          </a:blip>
          <a:srcRect l="20" r="20"/>
          <a:stretch>
            <a:fillRect/>
          </a:stretch>
        </p:blipFill>
        <p:spPr>
          <a:xfrm>
            <a:off x="10424924" y="9104205"/>
            <a:ext cx="1702625" cy="2837707"/>
          </a:xfrm>
          <a:prstGeom prst="rect">
            <a:avLst/>
          </a:prstGeom>
          <a:ln w="12700">
            <a:miter lim="400000"/>
          </a:ln>
        </p:spPr>
      </p:pic>
      <p:pic>
        <p:nvPicPr>
          <p:cNvPr id="392" name="win_db.png"/>
          <p:cNvPicPr/>
          <p:nvPr/>
        </p:nvPicPr>
        <p:blipFill>
          <a:blip r:embed="rId10">
            <a:extLst/>
          </a:blip>
          <a:srcRect l="6" r="6"/>
          <a:stretch>
            <a:fillRect/>
          </a:stretch>
        </p:blipFill>
        <p:spPr>
          <a:xfrm>
            <a:off x="12753027" y="9537244"/>
            <a:ext cx="3787352" cy="2404668"/>
          </a:xfrm>
          <a:prstGeom prst="rect">
            <a:avLst/>
          </a:prstGeom>
          <a:ln w="12700">
            <a:miter lim="400000"/>
          </a:ln>
        </p:spPr>
      </p:pic>
      <p:sp>
        <p:nvSpPr>
          <p:cNvPr id="393" name="Shape 393"/>
          <p:cNvSpPr/>
          <p:nvPr/>
        </p:nvSpPr>
        <p:spPr>
          <a:xfrm>
            <a:off x="973601" y="7693700"/>
            <a:ext cx="3228033" cy="81450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Tablet icon</a:t>
            </a:r>
          </a:p>
        </p:txBody>
      </p:sp>
      <p:sp>
        <p:nvSpPr>
          <p:cNvPr id="394" name="Shape 394"/>
          <p:cNvSpPr/>
          <p:nvPr/>
        </p:nvSpPr>
        <p:spPr>
          <a:xfrm>
            <a:off x="42640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4304D"/>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95" name="Shape 395"/>
          <p:cNvSpPr/>
          <p:nvPr/>
        </p:nvSpPr>
        <p:spPr>
          <a:xfrm>
            <a:off x="75279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4304D"/>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96" name="Shape 396"/>
          <p:cNvSpPr/>
          <p:nvPr/>
        </p:nvSpPr>
        <p:spPr>
          <a:xfrm>
            <a:off x="12144244" y="2629890"/>
            <a:ext cx="3228033"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Phone icon</a:t>
            </a:r>
          </a:p>
        </p:txBody>
      </p:sp>
      <p:pic>
        <p:nvPicPr>
          <p:cNvPr id="397" name="iphone_db.png"/>
          <p:cNvPicPr/>
          <p:nvPr/>
        </p:nvPicPr>
        <p:blipFill>
          <a:blip r:embed="rId11">
            <a:extLst/>
          </a:blip>
          <a:stretch>
            <a:fillRect/>
          </a:stretch>
        </p:blipFill>
        <p:spPr>
          <a:xfrm>
            <a:off x="12165251" y="3940290"/>
            <a:ext cx="1327821" cy="2682059"/>
          </a:xfrm>
          <a:prstGeom prst="rect">
            <a:avLst/>
          </a:prstGeom>
          <a:ln w="12700">
            <a:miter lim="400000"/>
          </a:ln>
        </p:spPr>
      </p:pic>
      <p:pic>
        <p:nvPicPr>
          <p:cNvPr id="398" name="windows phone_db.png"/>
          <p:cNvPicPr/>
          <p:nvPr/>
        </p:nvPicPr>
        <p:blipFill>
          <a:blip r:embed="rId12">
            <a:extLst/>
          </a:blip>
          <a:stretch>
            <a:fillRect/>
          </a:stretch>
        </p:blipFill>
        <p:spPr>
          <a:xfrm>
            <a:off x="18550028" y="3908461"/>
            <a:ext cx="1445196" cy="2745717"/>
          </a:xfrm>
          <a:prstGeom prst="rect">
            <a:avLst/>
          </a:prstGeom>
          <a:ln w="12700">
            <a:miter lim="400000"/>
          </a:ln>
        </p:spPr>
      </p:pic>
      <p:pic>
        <p:nvPicPr>
          <p:cNvPr id="399" name="android_db.png"/>
          <p:cNvPicPr/>
          <p:nvPr/>
        </p:nvPicPr>
        <p:blipFill>
          <a:blip r:embed="rId13">
            <a:extLst/>
          </a:blip>
          <a:stretch>
            <a:fillRect/>
          </a:stretch>
        </p:blipFill>
        <p:spPr>
          <a:xfrm>
            <a:off x="14223658" y="3887399"/>
            <a:ext cx="1429435" cy="2787841"/>
          </a:xfrm>
          <a:prstGeom prst="rect">
            <a:avLst/>
          </a:prstGeom>
          <a:ln w="12700">
            <a:miter lim="400000"/>
          </a:ln>
        </p:spPr>
      </p:pic>
      <p:pic>
        <p:nvPicPr>
          <p:cNvPr id="400" name="android2_db.png"/>
          <p:cNvPicPr/>
          <p:nvPr/>
        </p:nvPicPr>
        <p:blipFill>
          <a:blip r:embed="rId14">
            <a:extLst/>
          </a:blip>
          <a:stretch>
            <a:fillRect/>
          </a:stretch>
        </p:blipFill>
        <p:spPr>
          <a:xfrm>
            <a:off x="16345580" y="3842508"/>
            <a:ext cx="1486560" cy="282340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p:nvPr/>
        </p:nvSpPr>
        <p:spPr>
          <a:xfrm>
            <a:off x="1097460" y="2648285"/>
            <a:ext cx="3748535"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Functional icon</a:t>
            </a:r>
          </a:p>
        </p:txBody>
      </p:sp>
      <p:sp>
        <p:nvSpPr>
          <p:cNvPr id="405" name="Shape 405"/>
          <p:cNvSpPr/>
          <p:nvPr/>
        </p:nvSpPr>
        <p:spPr>
          <a:xfrm>
            <a:off x="934377" y="7713429"/>
            <a:ext cx="3228034"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Social icon</a:t>
            </a:r>
          </a:p>
        </p:txBody>
      </p:sp>
      <p:sp>
        <p:nvSpPr>
          <p:cNvPr id="406" name="Shape 406"/>
          <p:cNvSpPr/>
          <p:nvPr/>
        </p:nvSpPr>
        <p:spPr>
          <a:xfrm>
            <a:off x="12162742" y="2648285"/>
            <a:ext cx="3228033"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defTabSz="792479">
              <a:lnSpc>
                <a:spcPct val="90000"/>
              </a:lnSpc>
              <a:spcBef>
                <a:spcPts val="3300"/>
              </a:spcBef>
              <a:defRPr sz="3839">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3839" b="1">
                <a:solidFill>
                  <a:srgbClr val="808080"/>
                </a:solidFill>
              </a:rPr>
              <a:t>Common icon</a:t>
            </a:r>
          </a:p>
        </p:txBody>
      </p:sp>
      <p:sp>
        <p:nvSpPr>
          <p:cNvPr id="407" name="Shape 407"/>
          <p:cNvSpPr>
            <a:spLocks noGrp="1"/>
          </p:cNvSpPr>
          <p:nvPr>
            <p:ph type="title"/>
          </p:nvPr>
        </p:nvSpPr>
        <p:spPr>
          <a:xfrm>
            <a:off x="1021260" y="101600"/>
            <a:ext cx="21005801" cy="2286000"/>
          </a:xfrm>
          <a:prstGeom prst="rect">
            <a:avLst/>
          </a:prstGeom>
        </p:spPr>
        <p:txBody>
          <a:bodyPr/>
          <a:lstStyle/>
          <a:p>
            <a:pPr lvl="0">
              <a:defRPr sz="1800">
                <a:solidFill>
                  <a:srgbClr val="000000"/>
                </a:solidFill>
              </a:defRPr>
            </a:pPr>
            <a:r>
              <a:rPr sz="8000">
                <a:solidFill>
                  <a:srgbClr val="3B99D4"/>
                </a:solidFill>
              </a:rPr>
              <a:t>More dark icons for reuse</a:t>
            </a:r>
          </a:p>
        </p:txBody>
      </p:sp>
      <p:pic>
        <p:nvPicPr>
          <p:cNvPr id="408" name="android-forums_db.png"/>
          <p:cNvPicPr/>
          <p:nvPr/>
        </p:nvPicPr>
        <p:blipFill>
          <a:blip r:embed="rId3">
            <a:extLst/>
          </a:blip>
          <a:srcRect t="7" b="7"/>
          <a:stretch>
            <a:fillRect/>
          </a:stretch>
        </p:blipFill>
        <p:spPr>
          <a:xfrm>
            <a:off x="12521286" y="5738763"/>
            <a:ext cx="1283278" cy="1203073"/>
          </a:xfrm>
          <a:prstGeom prst="rect">
            <a:avLst/>
          </a:prstGeom>
          <a:ln w="12700">
            <a:miter lim="400000"/>
          </a:ln>
        </p:spPr>
      </p:pic>
      <p:pic>
        <p:nvPicPr>
          <p:cNvPr id="409" name="social-facebook_db.png"/>
          <p:cNvPicPr/>
          <p:nvPr/>
        </p:nvPicPr>
        <p:blipFill>
          <a:blip r:embed="rId4">
            <a:extLst/>
          </a:blip>
          <a:stretch>
            <a:fillRect/>
          </a:stretch>
        </p:blipFill>
        <p:spPr>
          <a:xfrm>
            <a:off x="905933" y="9229031"/>
            <a:ext cx="601537" cy="1203073"/>
          </a:xfrm>
          <a:prstGeom prst="rect">
            <a:avLst/>
          </a:prstGeom>
          <a:ln w="12700">
            <a:miter lim="400000"/>
          </a:ln>
        </p:spPr>
      </p:pic>
      <p:pic>
        <p:nvPicPr>
          <p:cNvPr id="410" name="social-github_db.png"/>
          <p:cNvPicPr/>
          <p:nvPr/>
        </p:nvPicPr>
        <p:blipFill>
          <a:blip r:embed="rId5">
            <a:extLst/>
          </a:blip>
          <a:stretch>
            <a:fillRect/>
          </a:stretch>
        </p:blipFill>
        <p:spPr>
          <a:xfrm>
            <a:off x="2419325" y="9188856"/>
            <a:ext cx="1283279" cy="1283278"/>
          </a:xfrm>
          <a:prstGeom prst="rect">
            <a:avLst/>
          </a:prstGeom>
          <a:ln w="12700">
            <a:miter lim="400000"/>
          </a:ln>
        </p:spPr>
      </p:pic>
      <p:pic>
        <p:nvPicPr>
          <p:cNvPr id="411" name="social-googleplus_db.png"/>
          <p:cNvPicPr/>
          <p:nvPr/>
        </p:nvPicPr>
        <p:blipFill>
          <a:blip r:embed="rId6">
            <a:extLst/>
          </a:blip>
          <a:srcRect l="21" r="21"/>
          <a:stretch>
            <a:fillRect/>
          </a:stretch>
        </p:blipFill>
        <p:spPr>
          <a:xfrm>
            <a:off x="4436533" y="9228958"/>
            <a:ext cx="1403220" cy="1203074"/>
          </a:xfrm>
          <a:prstGeom prst="rect">
            <a:avLst/>
          </a:prstGeom>
          <a:ln w="12700">
            <a:miter lim="400000"/>
          </a:ln>
        </p:spPr>
      </p:pic>
      <p:pic>
        <p:nvPicPr>
          <p:cNvPr id="412" name="social-linkedin_db.png"/>
          <p:cNvPicPr/>
          <p:nvPr/>
        </p:nvPicPr>
        <p:blipFill>
          <a:blip r:embed="rId7">
            <a:extLst/>
          </a:blip>
          <a:stretch>
            <a:fillRect/>
          </a:stretch>
        </p:blipFill>
        <p:spPr>
          <a:xfrm>
            <a:off x="6573682" y="9188854"/>
            <a:ext cx="1283282" cy="1283282"/>
          </a:xfrm>
          <a:prstGeom prst="rect">
            <a:avLst/>
          </a:prstGeom>
          <a:ln w="12700">
            <a:miter lim="400000"/>
          </a:ln>
        </p:spPr>
      </p:pic>
      <p:pic>
        <p:nvPicPr>
          <p:cNvPr id="413" name="social-rss_db.png"/>
          <p:cNvPicPr/>
          <p:nvPr/>
        </p:nvPicPr>
        <p:blipFill>
          <a:blip r:embed="rId8">
            <a:extLst/>
          </a:blip>
          <a:stretch>
            <a:fillRect/>
          </a:stretch>
        </p:blipFill>
        <p:spPr>
          <a:xfrm>
            <a:off x="8768689" y="9188856"/>
            <a:ext cx="1283279" cy="1283278"/>
          </a:xfrm>
          <a:prstGeom prst="rect">
            <a:avLst/>
          </a:prstGeom>
          <a:ln w="12700">
            <a:miter lim="400000"/>
          </a:ln>
        </p:spPr>
      </p:pic>
      <p:pic>
        <p:nvPicPr>
          <p:cNvPr id="414" name="social-tux_db.png"/>
          <p:cNvPicPr/>
          <p:nvPr/>
        </p:nvPicPr>
        <p:blipFill>
          <a:blip r:embed="rId9">
            <a:extLst/>
          </a:blip>
          <a:srcRect t="8" b="8"/>
          <a:stretch>
            <a:fillRect/>
          </a:stretch>
        </p:blipFill>
        <p:spPr>
          <a:xfrm>
            <a:off x="10963697" y="9110322"/>
            <a:ext cx="1234582" cy="1440346"/>
          </a:xfrm>
          <a:prstGeom prst="rect">
            <a:avLst/>
          </a:prstGeom>
          <a:ln w="12700">
            <a:miter lim="400000"/>
          </a:ln>
        </p:spPr>
      </p:pic>
      <p:pic>
        <p:nvPicPr>
          <p:cNvPr id="415" name="social-twitter_db.png"/>
          <p:cNvPicPr/>
          <p:nvPr/>
        </p:nvPicPr>
        <p:blipFill>
          <a:blip r:embed="rId10">
            <a:extLst/>
          </a:blip>
          <a:srcRect t="6" b="6"/>
          <a:stretch>
            <a:fillRect/>
          </a:stretch>
        </p:blipFill>
        <p:spPr>
          <a:xfrm>
            <a:off x="12980904" y="9261534"/>
            <a:ext cx="1398400" cy="1137922"/>
          </a:xfrm>
          <a:prstGeom prst="rect">
            <a:avLst/>
          </a:prstGeom>
          <a:ln w="12700">
            <a:miter lim="400000"/>
          </a:ln>
        </p:spPr>
      </p:pic>
      <p:pic>
        <p:nvPicPr>
          <p:cNvPr id="416" name="social-youtube_db.png"/>
          <p:cNvPicPr/>
          <p:nvPr/>
        </p:nvPicPr>
        <p:blipFill>
          <a:blip r:embed="rId11">
            <a:extLst/>
          </a:blip>
          <a:stretch>
            <a:fillRect/>
          </a:stretch>
        </p:blipFill>
        <p:spPr>
          <a:xfrm>
            <a:off x="15161900" y="9228958"/>
            <a:ext cx="1603848" cy="1203074"/>
          </a:xfrm>
          <a:prstGeom prst="rect">
            <a:avLst/>
          </a:prstGeom>
          <a:ln w="12700">
            <a:miter lim="400000"/>
          </a:ln>
        </p:spPr>
      </p:pic>
      <p:pic>
        <p:nvPicPr>
          <p:cNvPr id="417" name="social-reddit_db.png"/>
          <p:cNvPicPr/>
          <p:nvPr/>
        </p:nvPicPr>
        <p:blipFill>
          <a:blip r:embed="rId12">
            <a:extLst/>
          </a:blip>
          <a:stretch>
            <a:fillRect/>
          </a:stretch>
        </p:blipFill>
        <p:spPr>
          <a:xfrm>
            <a:off x="17573682" y="9228958"/>
            <a:ext cx="1406844" cy="1203074"/>
          </a:xfrm>
          <a:prstGeom prst="rect">
            <a:avLst/>
          </a:prstGeom>
          <a:ln w="12700">
            <a:miter lim="400000"/>
          </a:ln>
        </p:spPr>
      </p:pic>
      <p:pic>
        <p:nvPicPr>
          <p:cNvPr id="418" name="android-location_db.png"/>
          <p:cNvPicPr/>
          <p:nvPr/>
        </p:nvPicPr>
        <p:blipFill>
          <a:blip r:embed="rId13">
            <a:extLst/>
          </a:blip>
          <a:stretch>
            <a:fillRect/>
          </a:stretch>
        </p:blipFill>
        <p:spPr>
          <a:xfrm>
            <a:off x="1093607" y="3805161"/>
            <a:ext cx="802049" cy="1283398"/>
          </a:xfrm>
          <a:prstGeom prst="rect">
            <a:avLst/>
          </a:prstGeom>
          <a:ln w="12700">
            <a:miter lim="400000"/>
          </a:ln>
        </p:spPr>
      </p:pic>
      <p:pic>
        <p:nvPicPr>
          <p:cNvPr id="419" name="calendar_db.png"/>
          <p:cNvPicPr/>
          <p:nvPr/>
        </p:nvPicPr>
        <p:blipFill>
          <a:blip r:embed="rId14">
            <a:extLst/>
          </a:blip>
          <a:stretch>
            <a:fillRect/>
          </a:stretch>
        </p:blipFill>
        <p:spPr>
          <a:xfrm>
            <a:off x="2652870" y="3877899"/>
            <a:ext cx="1137923" cy="1137923"/>
          </a:xfrm>
          <a:prstGeom prst="rect">
            <a:avLst/>
          </a:prstGeom>
          <a:ln w="12700">
            <a:miter lim="400000"/>
          </a:ln>
        </p:spPr>
      </p:pic>
      <p:pic>
        <p:nvPicPr>
          <p:cNvPr id="420" name="cloud_db.png"/>
          <p:cNvPicPr/>
          <p:nvPr/>
        </p:nvPicPr>
        <p:blipFill>
          <a:blip r:embed="rId15">
            <a:extLst/>
          </a:blip>
          <a:stretch>
            <a:fillRect/>
          </a:stretch>
        </p:blipFill>
        <p:spPr>
          <a:xfrm>
            <a:off x="4598806" y="3994539"/>
            <a:ext cx="1406719" cy="904642"/>
          </a:xfrm>
          <a:prstGeom prst="rect">
            <a:avLst/>
          </a:prstGeom>
          <a:ln w="12700">
            <a:miter lim="400000"/>
          </a:ln>
        </p:spPr>
      </p:pic>
      <p:pic>
        <p:nvPicPr>
          <p:cNvPr id="421" name="upload_db.png"/>
          <p:cNvPicPr/>
          <p:nvPr/>
        </p:nvPicPr>
        <p:blipFill>
          <a:blip r:embed="rId16">
            <a:extLst/>
          </a:blip>
          <a:srcRect l="8" r="8"/>
          <a:stretch>
            <a:fillRect/>
          </a:stretch>
        </p:blipFill>
        <p:spPr>
          <a:xfrm>
            <a:off x="6673840" y="3994599"/>
            <a:ext cx="1407033" cy="904522"/>
          </a:xfrm>
          <a:prstGeom prst="rect">
            <a:avLst/>
          </a:prstGeom>
          <a:ln w="12700">
            <a:miter lim="400000"/>
          </a:ln>
        </p:spPr>
      </p:pic>
      <p:pic>
        <p:nvPicPr>
          <p:cNvPr id="422" name="usb_db.png"/>
          <p:cNvPicPr/>
          <p:nvPr/>
        </p:nvPicPr>
        <p:blipFill>
          <a:blip r:embed="rId17">
            <a:extLst/>
          </a:blip>
          <a:srcRect l="26" r="26"/>
          <a:stretch>
            <a:fillRect/>
          </a:stretch>
        </p:blipFill>
        <p:spPr>
          <a:xfrm>
            <a:off x="1091086" y="5690905"/>
            <a:ext cx="650678" cy="1137923"/>
          </a:xfrm>
          <a:prstGeom prst="rect">
            <a:avLst/>
          </a:prstGeom>
          <a:ln w="12700">
            <a:miter lim="400000"/>
          </a:ln>
        </p:spPr>
      </p:pic>
      <p:pic>
        <p:nvPicPr>
          <p:cNvPr id="423" name="wifi_db.png"/>
          <p:cNvPicPr/>
          <p:nvPr/>
        </p:nvPicPr>
        <p:blipFill>
          <a:blip r:embed="rId18">
            <a:extLst/>
          </a:blip>
          <a:srcRect l="16" r="16"/>
          <a:stretch>
            <a:fillRect/>
          </a:stretch>
        </p:blipFill>
        <p:spPr>
          <a:xfrm>
            <a:off x="2498978" y="5733092"/>
            <a:ext cx="1403220" cy="1002748"/>
          </a:xfrm>
          <a:prstGeom prst="rect">
            <a:avLst/>
          </a:prstGeom>
          <a:ln w="12700">
            <a:miter lim="400000"/>
          </a:ln>
        </p:spPr>
      </p:pic>
      <p:pic>
        <p:nvPicPr>
          <p:cNvPr id="424" name="map_db.png"/>
          <p:cNvPicPr/>
          <p:nvPr/>
        </p:nvPicPr>
        <p:blipFill>
          <a:blip r:embed="rId19">
            <a:extLst/>
          </a:blip>
          <a:srcRect t="21" b="21"/>
          <a:stretch>
            <a:fillRect/>
          </a:stretch>
        </p:blipFill>
        <p:spPr>
          <a:xfrm>
            <a:off x="4659412" y="5618227"/>
            <a:ext cx="1326857" cy="1137923"/>
          </a:xfrm>
          <a:prstGeom prst="rect">
            <a:avLst/>
          </a:prstGeom>
          <a:ln w="12700">
            <a:miter lim="400000"/>
          </a:ln>
        </p:spPr>
      </p:pic>
      <p:pic>
        <p:nvPicPr>
          <p:cNvPr id="425" name="laptop_db.png"/>
          <p:cNvPicPr/>
          <p:nvPr/>
        </p:nvPicPr>
        <p:blipFill>
          <a:blip r:embed="rId20">
            <a:extLst/>
          </a:blip>
          <a:srcRect l="4" r="4"/>
          <a:stretch>
            <a:fillRect/>
          </a:stretch>
        </p:blipFill>
        <p:spPr>
          <a:xfrm>
            <a:off x="12200467" y="3951156"/>
            <a:ext cx="1924917" cy="1203074"/>
          </a:xfrm>
          <a:prstGeom prst="rect">
            <a:avLst/>
          </a:prstGeom>
          <a:ln w="12700">
            <a:miter lim="400000"/>
          </a:ln>
        </p:spPr>
      </p:pic>
      <p:pic>
        <p:nvPicPr>
          <p:cNvPr id="426" name="monitor_db.png"/>
          <p:cNvPicPr/>
          <p:nvPr/>
        </p:nvPicPr>
        <p:blipFill>
          <a:blip r:embed="rId21">
            <a:extLst/>
          </a:blip>
          <a:srcRect l="8" r="8"/>
          <a:stretch>
            <a:fillRect/>
          </a:stretch>
        </p:blipFill>
        <p:spPr>
          <a:xfrm>
            <a:off x="14765866" y="3911054"/>
            <a:ext cx="1603788" cy="1374675"/>
          </a:xfrm>
          <a:prstGeom prst="rect">
            <a:avLst/>
          </a:prstGeom>
          <a:ln w="12700">
            <a:miter lim="400000"/>
          </a:ln>
        </p:spPr>
      </p:pic>
      <p:pic>
        <p:nvPicPr>
          <p:cNvPr id="427" name="ios7-personadd_db.png"/>
          <p:cNvPicPr/>
          <p:nvPr/>
        </p:nvPicPr>
        <p:blipFill>
          <a:blip r:embed="rId22">
            <a:extLst/>
          </a:blip>
          <a:stretch>
            <a:fillRect/>
          </a:stretch>
        </p:blipFill>
        <p:spPr>
          <a:xfrm>
            <a:off x="8741519" y="3696597"/>
            <a:ext cx="1234215" cy="1234214"/>
          </a:xfrm>
          <a:prstGeom prst="rect">
            <a:avLst/>
          </a:prstGeom>
          <a:ln w="12700">
            <a:miter lim="400000"/>
          </a:ln>
        </p:spPr>
      </p:pic>
      <p:pic>
        <p:nvPicPr>
          <p:cNvPr id="428" name="person-stalker_db.png"/>
          <p:cNvPicPr/>
          <p:nvPr/>
        </p:nvPicPr>
        <p:blipFill>
          <a:blip r:embed="rId23">
            <a:extLst/>
          </a:blip>
          <a:srcRect l="21" r="21"/>
          <a:stretch>
            <a:fillRect/>
          </a:stretch>
        </p:blipFill>
        <p:spPr>
          <a:xfrm>
            <a:off x="17111736" y="3918581"/>
            <a:ext cx="1403220" cy="1203074"/>
          </a:xfrm>
          <a:prstGeom prst="rect">
            <a:avLst/>
          </a:prstGeom>
          <a:ln w="12700">
            <a:miter lim="400000"/>
          </a:ln>
        </p:spPr>
      </p:pic>
      <p:pic>
        <p:nvPicPr>
          <p:cNvPr id="429" name="person_db.png"/>
          <p:cNvPicPr/>
          <p:nvPr/>
        </p:nvPicPr>
        <p:blipFill>
          <a:blip r:embed="rId24">
            <a:extLst/>
          </a:blip>
          <a:stretch>
            <a:fillRect/>
          </a:stretch>
        </p:blipFill>
        <p:spPr>
          <a:xfrm>
            <a:off x="19248885" y="3911054"/>
            <a:ext cx="1234582" cy="1234582"/>
          </a:xfrm>
          <a:prstGeom prst="rect">
            <a:avLst/>
          </a:prstGeom>
          <a:ln w="12700">
            <a:miter lim="400000"/>
          </a:ln>
        </p:spPr>
      </p:pic>
      <p:pic>
        <p:nvPicPr>
          <p:cNvPr id="430" name="refresh_db.png"/>
          <p:cNvPicPr/>
          <p:nvPr/>
        </p:nvPicPr>
        <p:blipFill>
          <a:blip r:embed="rId25">
            <a:extLst/>
          </a:blip>
          <a:srcRect l="8" r="8"/>
          <a:stretch>
            <a:fillRect/>
          </a:stretch>
        </p:blipFill>
        <p:spPr>
          <a:xfrm>
            <a:off x="21225551" y="3878478"/>
            <a:ext cx="1497158" cy="1283279"/>
          </a:xfrm>
          <a:prstGeom prst="rect">
            <a:avLst/>
          </a:prstGeom>
          <a:ln w="12700">
            <a:miter lim="400000"/>
          </a:ln>
        </p:spPr>
      </p:pic>
      <p:pic>
        <p:nvPicPr>
          <p:cNvPr id="431" name="navigate_db.png"/>
          <p:cNvPicPr/>
          <p:nvPr/>
        </p:nvPicPr>
        <p:blipFill>
          <a:blip r:embed="rId26">
            <a:extLst/>
          </a:blip>
          <a:stretch>
            <a:fillRect/>
          </a:stretch>
        </p:blipFill>
        <p:spPr>
          <a:xfrm>
            <a:off x="6704380" y="5692666"/>
            <a:ext cx="1137923" cy="1137923"/>
          </a:xfrm>
          <a:prstGeom prst="rect">
            <a:avLst/>
          </a:prstGeom>
          <a:ln w="12700">
            <a:miter lim="400000"/>
          </a:ln>
        </p:spPr>
      </p:pic>
      <p:pic>
        <p:nvPicPr>
          <p:cNvPr id="432" name="ios7-search-strong_db.png"/>
          <p:cNvPicPr/>
          <p:nvPr/>
        </p:nvPicPr>
        <p:blipFill>
          <a:blip r:embed="rId27">
            <a:extLst/>
          </a:blip>
          <a:stretch>
            <a:fillRect/>
          </a:stretch>
        </p:blipFill>
        <p:spPr>
          <a:xfrm>
            <a:off x="8789617" y="5586457"/>
            <a:ext cx="1137923" cy="1137923"/>
          </a:xfrm>
          <a:prstGeom prst="rect">
            <a:avLst/>
          </a:prstGeom>
          <a:ln w="12700">
            <a:miter lim="400000"/>
          </a:ln>
        </p:spPr>
      </p:pic>
      <p:pic>
        <p:nvPicPr>
          <p:cNvPr id="433" name="ios7-people_db.png"/>
          <p:cNvPicPr/>
          <p:nvPr/>
        </p:nvPicPr>
        <p:blipFill>
          <a:blip r:embed="rId28">
            <a:extLst/>
          </a:blip>
          <a:srcRect l="3" r="3"/>
          <a:stretch>
            <a:fillRect/>
          </a:stretch>
        </p:blipFill>
        <p:spPr>
          <a:xfrm>
            <a:off x="14682142" y="5738763"/>
            <a:ext cx="1771236" cy="1137923"/>
          </a:xfrm>
          <a:prstGeom prst="rect">
            <a:avLst/>
          </a:prstGeom>
          <a:ln w="12700">
            <a:miter lim="400000"/>
          </a:ln>
        </p:spPr>
      </p:pic>
      <p:pic>
        <p:nvPicPr>
          <p:cNvPr id="434" name="ios7-locked_db.png"/>
          <p:cNvPicPr/>
          <p:nvPr/>
        </p:nvPicPr>
        <p:blipFill>
          <a:blip r:embed="rId29">
            <a:extLst/>
          </a:blip>
          <a:stretch>
            <a:fillRect/>
          </a:stretch>
        </p:blipFill>
        <p:spPr>
          <a:xfrm>
            <a:off x="17307681" y="5647250"/>
            <a:ext cx="1003176" cy="1304203"/>
          </a:xfrm>
          <a:prstGeom prst="rect">
            <a:avLst/>
          </a:prstGeom>
          <a:ln w="12700">
            <a:miter lim="400000"/>
          </a:ln>
        </p:spPr>
      </p:pic>
      <p:pic>
        <p:nvPicPr>
          <p:cNvPr id="435" name="android-mail_db.png"/>
          <p:cNvPicPr/>
          <p:nvPr/>
        </p:nvPicPr>
        <p:blipFill>
          <a:blip r:embed="rId30">
            <a:extLst/>
          </a:blip>
          <a:srcRect t="7" b="7"/>
          <a:stretch>
            <a:fillRect/>
          </a:stretch>
        </p:blipFill>
        <p:spPr>
          <a:xfrm>
            <a:off x="19165161" y="5899650"/>
            <a:ext cx="1403221" cy="1052415"/>
          </a:xfrm>
          <a:prstGeom prst="rect">
            <a:avLst/>
          </a:prstGeom>
          <a:ln w="12700">
            <a:miter lim="400000"/>
          </a:ln>
        </p:spPr>
      </p:pic>
      <p:pic>
        <p:nvPicPr>
          <p:cNvPr id="436" name="earth_db.png"/>
          <p:cNvPicPr/>
          <p:nvPr/>
        </p:nvPicPr>
        <p:blipFill>
          <a:blip r:embed="rId31">
            <a:extLst/>
          </a:blip>
          <a:stretch>
            <a:fillRect/>
          </a:stretch>
        </p:blipFill>
        <p:spPr>
          <a:xfrm>
            <a:off x="21240069" y="5654190"/>
            <a:ext cx="1304128" cy="1304128"/>
          </a:xfrm>
          <a:prstGeom prst="rect">
            <a:avLst/>
          </a:prstGeom>
          <a:ln w="12700">
            <a:miter lim="400000"/>
          </a:ln>
        </p:spPr>
      </p:pic>
      <p:pic>
        <p:nvPicPr>
          <p:cNvPr id="437" name="social-skype_db.png"/>
          <p:cNvPicPr/>
          <p:nvPr/>
        </p:nvPicPr>
        <p:blipFill>
          <a:blip r:embed="rId32">
            <a:extLst/>
          </a:blip>
          <a:srcRect l="12" r="12"/>
          <a:stretch>
            <a:fillRect/>
          </a:stretch>
        </p:blipFill>
        <p:spPr>
          <a:xfrm rot="21577559">
            <a:off x="19741730" y="9184843"/>
            <a:ext cx="1242312" cy="124261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441" name="Shape 441"/>
          <p:cNvSpPr>
            <a:spLocks noGrp="1"/>
          </p:cNvSpPr>
          <p:nvPr>
            <p:ph type="title"/>
          </p:nvPr>
        </p:nvSpPr>
        <p:spPr>
          <a:xfrm>
            <a:off x="927100" y="101600"/>
            <a:ext cx="21005800" cy="2286000"/>
          </a:xfrm>
          <a:prstGeom prst="rect">
            <a:avLst/>
          </a:prstGeom>
        </p:spPr>
        <p:txBody>
          <a:bodyPr/>
          <a:lstStyle/>
          <a:p>
            <a:pPr lvl="0">
              <a:defRPr sz="1800">
                <a:solidFill>
                  <a:srgbClr val="000000"/>
                </a:solidFill>
              </a:defRPr>
            </a:pPr>
            <a:r>
              <a:rPr sz="8000">
                <a:solidFill>
                  <a:srgbClr val="FFFFFF"/>
                </a:solidFill>
              </a:rPr>
              <a:t>White icons for reuse</a:t>
            </a:r>
          </a:p>
        </p:txBody>
      </p:sp>
      <p:pic>
        <p:nvPicPr>
          <p:cNvPr id="442" name="social-apple_w.png"/>
          <p:cNvPicPr/>
          <p:nvPr/>
        </p:nvPicPr>
        <p:blipFill>
          <a:blip r:embed="rId3">
            <a:extLst/>
          </a:blip>
          <a:stretch>
            <a:fillRect/>
          </a:stretch>
        </p:blipFill>
        <p:spPr>
          <a:xfrm>
            <a:off x="1717572" y="4599252"/>
            <a:ext cx="1006678" cy="1208317"/>
          </a:xfrm>
          <a:prstGeom prst="rect">
            <a:avLst/>
          </a:prstGeom>
          <a:ln w="12700">
            <a:miter lim="400000"/>
          </a:ln>
        </p:spPr>
      </p:pic>
      <p:sp>
        <p:nvSpPr>
          <p:cNvPr id="443" name="Shape 443"/>
          <p:cNvSpPr/>
          <p:nvPr/>
        </p:nvSpPr>
        <p:spPr>
          <a:xfrm>
            <a:off x="10001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solidFill>
            <a:miter lim="400000"/>
          </a:ln>
        </p:spPr>
        <p:txBody>
          <a:bodyPr lIns="0" tIns="0" rIns="0" bIns="0" anchor="ctr"/>
          <a:lstStyle/>
          <a:p>
            <a:pPr lvl="0">
              <a:lnSpc>
                <a:spcPct val="90000"/>
              </a:lnSpc>
              <a:spcBef>
                <a:spcPts val="3500"/>
              </a:spcBef>
              <a:defRPr b="0">
                <a:solidFill>
                  <a:srgbClr val="FFFFFF"/>
                </a:solidFill>
              </a:defRPr>
            </a:pPr>
            <a:endParaRPr/>
          </a:p>
        </p:txBody>
      </p:sp>
      <p:pic>
        <p:nvPicPr>
          <p:cNvPr id="444" name="social-android_w.png"/>
          <p:cNvPicPr/>
          <p:nvPr/>
        </p:nvPicPr>
        <p:blipFill>
          <a:blip r:embed="rId4">
            <a:extLst/>
          </a:blip>
          <a:stretch>
            <a:fillRect/>
          </a:stretch>
        </p:blipFill>
        <p:spPr>
          <a:xfrm>
            <a:off x="4903250" y="4635008"/>
            <a:ext cx="1185335" cy="1292799"/>
          </a:xfrm>
          <a:prstGeom prst="rect">
            <a:avLst/>
          </a:prstGeom>
          <a:ln w="12700">
            <a:miter lim="400000"/>
          </a:ln>
        </p:spPr>
      </p:pic>
      <p:pic>
        <p:nvPicPr>
          <p:cNvPr id="445" name="social-windows_w.png"/>
          <p:cNvPicPr/>
          <p:nvPr/>
        </p:nvPicPr>
        <p:blipFill>
          <a:blip r:embed="rId5">
            <a:extLst/>
          </a:blip>
          <a:stretch>
            <a:fillRect/>
          </a:stretch>
        </p:blipFill>
        <p:spPr>
          <a:xfrm>
            <a:off x="8194347" y="4715937"/>
            <a:ext cx="1130941" cy="1130941"/>
          </a:xfrm>
          <a:prstGeom prst="rect">
            <a:avLst/>
          </a:prstGeom>
          <a:ln w="12700">
            <a:miter lim="400000"/>
          </a:ln>
        </p:spPr>
      </p:pic>
      <p:sp>
        <p:nvSpPr>
          <p:cNvPr id="446" name="Shape 446"/>
          <p:cNvSpPr/>
          <p:nvPr/>
        </p:nvSpPr>
        <p:spPr>
          <a:xfrm>
            <a:off x="949794" y="2629890"/>
            <a:ext cx="3228033"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FFFFFF"/>
                </a:solidFill>
              </a:rPr>
              <a:t>System icon</a:t>
            </a:r>
          </a:p>
        </p:txBody>
      </p:sp>
      <p:pic>
        <p:nvPicPr>
          <p:cNvPr id="447" name="ipad_w.png"/>
          <p:cNvPicPr/>
          <p:nvPr/>
        </p:nvPicPr>
        <p:blipFill>
          <a:blip r:embed="rId6">
            <a:extLst/>
          </a:blip>
          <a:srcRect l="11" r="11"/>
          <a:stretch>
            <a:fillRect/>
          </a:stretch>
        </p:blipFill>
        <p:spPr>
          <a:xfrm>
            <a:off x="979255" y="8778360"/>
            <a:ext cx="2473323" cy="3163552"/>
          </a:xfrm>
          <a:prstGeom prst="rect">
            <a:avLst/>
          </a:prstGeom>
          <a:ln w="12700">
            <a:miter lim="400000"/>
          </a:ln>
        </p:spPr>
      </p:pic>
      <p:pic>
        <p:nvPicPr>
          <p:cNvPr id="448" name="ipadair_w.png"/>
          <p:cNvPicPr/>
          <p:nvPr/>
        </p:nvPicPr>
        <p:blipFill>
          <a:blip r:embed="rId7">
            <a:extLst/>
          </a:blip>
          <a:srcRect t="31" b="31"/>
          <a:stretch>
            <a:fillRect/>
          </a:stretch>
        </p:blipFill>
        <p:spPr>
          <a:xfrm>
            <a:off x="4103455" y="9283289"/>
            <a:ext cx="1791682" cy="2658623"/>
          </a:xfrm>
          <a:prstGeom prst="rect">
            <a:avLst/>
          </a:prstGeom>
          <a:ln w="12700">
            <a:miter lim="400000"/>
          </a:ln>
        </p:spPr>
      </p:pic>
      <p:pic>
        <p:nvPicPr>
          <p:cNvPr id="449" name="nexus 10_w.png"/>
          <p:cNvPicPr/>
          <p:nvPr/>
        </p:nvPicPr>
        <p:blipFill>
          <a:blip r:embed="rId8">
            <a:extLst/>
          </a:blip>
          <a:srcRect l="21" r="21"/>
          <a:stretch>
            <a:fillRect/>
          </a:stretch>
        </p:blipFill>
        <p:spPr>
          <a:xfrm>
            <a:off x="6546014" y="9736089"/>
            <a:ext cx="3228033" cy="2205823"/>
          </a:xfrm>
          <a:prstGeom prst="rect">
            <a:avLst/>
          </a:prstGeom>
          <a:ln w="12700">
            <a:miter lim="400000"/>
          </a:ln>
        </p:spPr>
      </p:pic>
      <p:pic>
        <p:nvPicPr>
          <p:cNvPr id="450" name="nexus 7_w.png"/>
          <p:cNvPicPr/>
          <p:nvPr/>
        </p:nvPicPr>
        <p:blipFill>
          <a:blip r:embed="rId9">
            <a:extLst/>
          </a:blip>
          <a:srcRect l="20" r="20"/>
          <a:stretch>
            <a:fillRect/>
          </a:stretch>
        </p:blipFill>
        <p:spPr>
          <a:xfrm>
            <a:off x="10424924" y="9104205"/>
            <a:ext cx="1702625" cy="2837707"/>
          </a:xfrm>
          <a:prstGeom prst="rect">
            <a:avLst/>
          </a:prstGeom>
          <a:ln w="12700">
            <a:miter lim="400000"/>
          </a:ln>
        </p:spPr>
      </p:pic>
      <p:pic>
        <p:nvPicPr>
          <p:cNvPr id="451" name="win_w.png"/>
          <p:cNvPicPr/>
          <p:nvPr/>
        </p:nvPicPr>
        <p:blipFill>
          <a:blip r:embed="rId10">
            <a:extLst/>
          </a:blip>
          <a:srcRect l="6" r="6"/>
          <a:stretch>
            <a:fillRect/>
          </a:stretch>
        </p:blipFill>
        <p:spPr>
          <a:xfrm>
            <a:off x="12753027" y="9537244"/>
            <a:ext cx="3787352" cy="2404668"/>
          </a:xfrm>
          <a:prstGeom prst="rect">
            <a:avLst/>
          </a:prstGeom>
          <a:ln w="12700">
            <a:miter lim="400000"/>
          </a:ln>
        </p:spPr>
      </p:pic>
      <p:sp>
        <p:nvSpPr>
          <p:cNvPr id="452" name="Shape 452"/>
          <p:cNvSpPr/>
          <p:nvPr/>
        </p:nvSpPr>
        <p:spPr>
          <a:xfrm>
            <a:off x="973601" y="7693700"/>
            <a:ext cx="3228033" cy="81450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FFFFFF"/>
                </a:solidFill>
              </a:rPr>
              <a:t>Tablet icon</a:t>
            </a:r>
          </a:p>
        </p:txBody>
      </p:sp>
      <p:sp>
        <p:nvSpPr>
          <p:cNvPr id="453" name="Shape 453"/>
          <p:cNvSpPr/>
          <p:nvPr/>
        </p:nvSpPr>
        <p:spPr>
          <a:xfrm>
            <a:off x="42640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454" name="Shape 454"/>
          <p:cNvSpPr/>
          <p:nvPr/>
        </p:nvSpPr>
        <p:spPr>
          <a:xfrm>
            <a:off x="75279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455" name="Shape 455"/>
          <p:cNvSpPr/>
          <p:nvPr/>
        </p:nvSpPr>
        <p:spPr>
          <a:xfrm>
            <a:off x="12144244" y="2629890"/>
            <a:ext cx="3228033"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FFFFFF"/>
                </a:solidFill>
              </a:rPr>
              <a:t>Phone icon</a:t>
            </a:r>
          </a:p>
        </p:txBody>
      </p:sp>
      <p:pic>
        <p:nvPicPr>
          <p:cNvPr id="456" name="iphone_w.png"/>
          <p:cNvPicPr/>
          <p:nvPr/>
        </p:nvPicPr>
        <p:blipFill>
          <a:blip r:embed="rId11">
            <a:extLst/>
          </a:blip>
          <a:stretch>
            <a:fillRect/>
          </a:stretch>
        </p:blipFill>
        <p:spPr>
          <a:xfrm>
            <a:off x="12165251" y="3940290"/>
            <a:ext cx="1327821" cy="2682059"/>
          </a:xfrm>
          <a:prstGeom prst="rect">
            <a:avLst/>
          </a:prstGeom>
          <a:ln w="12700">
            <a:miter lim="400000"/>
          </a:ln>
        </p:spPr>
      </p:pic>
      <p:pic>
        <p:nvPicPr>
          <p:cNvPr id="457" name="windows phone_w.png"/>
          <p:cNvPicPr/>
          <p:nvPr/>
        </p:nvPicPr>
        <p:blipFill>
          <a:blip r:embed="rId12">
            <a:extLst/>
          </a:blip>
          <a:stretch>
            <a:fillRect/>
          </a:stretch>
        </p:blipFill>
        <p:spPr>
          <a:xfrm>
            <a:off x="18550028" y="3908461"/>
            <a:ext cx="1445196" cy="2745717"/>
          </a:xfrm>
          <a:prstGeom prst="rect">
            <a:avLst/>
          </a:prstGeom>
          <a:ln w="12700">
            <a:miter lim="400000"/>
          </a:ln>
        </p:spPr>
      </p:pic>
      <p:pic>
        <p:nvPicPr>
          <p:cNvPr id="458" name="android_w.png"/>
          <p:cNvPicPr/>
          <p:nvPr/>
        </p:nvPicPr>
        <p:blipFill>
          <a:blip r:embed="rId13">
            <a:extLst/>
          </a:blip>
          <a:stretch>
            <a:fillRect/>
          </a:stretch>
        </p:blipFill>
        <p:spPr>
          <a:xfrm>
            <a:off x="14223658" y="3887399"/>
            <a:ext cx="1429435" cy="2787841"/>
          </a:xfrm>
          <a:prstGeom prst="rect">
            <a:avLst/>
          </a:prstGeom>
          <a:ln w="12700">
            <a:miter lim="400000"/>
          </a:ln>
        </p:spPr>
      </p:pic>
      <p:pic>
        <p:nvPicPr>
          <p:cNvPr id="459" name="android2_w.png"/>
          <p:cNvPicPr/>
          <p:nvPr/>
        </p:nvPicPr>
        <p:blipFill>
          <a:blip r:embed="rId14">
            <a:extLst/>
          </a:blip>
          <a:stretch>
            <a:fillRect/>
          </a:stretch>
        </p:blipFill>
        <p:spPr>
          <a:xfrm>
            <a:off x="16345580" y="3842508"/>
            <a:ext cx="1486560" cy="282340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463" name="Shape 463"/>
          <p:cNvSpPr/>
          <p:nvPr/>
        </p:nvSpPr>
        <p:spPr>
          <a:xfrm>
            <a:off x="1097460" y="2648285"/>
            <a:ext cx="3748535"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FFFFFF"/>
                </a:solidFill>
              </a:rPr>
              <a:t>Functional icon</a:t>
            </a:r>
          </a:p>
        </p:txBody>
      </p:sp>
      <p:sp>
        <p:nvSpPr>
          <p:cNvPr id="464" name="Shape 464"/>
          <p:cNvSpPr/>
          <p:nvPr/>
        </p:nvSpPr>
        <p:spPr>
          <a:xfrm>
            <a:off x="934377" y="7713429"/>
            <a:ext cx="3228034"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4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FFFFFF"/>
                </a:solidFill>
              </a:rPr>
              <a:t>Social icon</a:t>
            </a:r>
          </a:p>
        </p:txBody>
      </p:sp>
      <p:sp>
        <p:nvSpPr>
          <p:cNvPr id="465" name="Shape 465"/>
          <p:cNvSpPr/>
          <p:nvPr/>
        </p:nvSpPr>
        <p:spPr>
          <a:xfrm>
            <a:off x="12162742" y="2648285"/>
            <a:ext cx="3228033" cy="81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defTabSz="792479">
              <a:lnSpc>
                <a:spcPct val="90000"/>
              </a:lnSpc>
              <a:spcBef>
                <a:spcPts val="3300"/>
              </a:spcBef>
              <a:defRPr sz="3839">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3839" b="1">
                <a:solidFill>
                  <a:srgbClr val="FFFFFF"/>
                </a:solidFill>
              </a:rPr>
              <a:t>Common icon</a:t>
            </a:r>
          </a:p>
        </p:txBody>
      </p:sp>
      <p:pic>
        <p:nvPicPr>
          <p:cNvPr id="466" name="android-forums_w.png"/>
          <p:cNvPicPr/>
          <p:nvPr/>
        </p:nvPicPr>
        <p:blipFill>
          <a:blip r:embed="rId3">
            <a:extLst/>
          </a:blip>
          <a:srcRect t="7" b="7"/>
          <a:stretch>
            <a:fillRect/>
          </a:stretch>
        </p:blipFill>
        <p:spPr>
          <a:xfrm>
            <a:off x="12521286" y="5738763"/>
            <a:ext cx="1283278" cy="1203073"/>
          </a:xfrm>
          <a:prstGeom prst="rect">
            <a:avLst/>
          </a:prstGeom>
          <a:ln w="12700">
            <a:miter lim="400000"/>
          </a:ln>
        </p:spPr>
      </p:pic>
      <p:pic>
        <p:nvPicPr>
          <p:cNvPr id="467" name="social-facebook_w.png"/>
          <p:cNvPicPr/>
          <p:nvPr/>
        </p:nvPicPr>
        <p:blipFill>
          <a:blip r:embed="rId4">
            <a:extLst/>
          </a:blip>
          <a:stretch>
            <a:fillRect/>
          </a:stretch>
        </p:blipFill>
        <p:spPr>
          <a:xfrm>
            <a:off x="905933" y="9229031"/>
            <a:ext cx="601537" cy="1203073"/>
          </a:xfrm>
          <a:prstGeom prst="rect">
            <a:avLst/>
          </a:prstGeom>
          <a:ln w="12700">
            <a:miter lim="400000"/>
          </a:ln>
        </p:spPr>
      </p:pic>
      <p:pic>
        <p:nvPicPr>
          <p:cNvPr id="468" name="social-github_w.png"/>
          <p:cNvPicPr/>
          <p:nvPr/>
        </p:nvPicPr>
        <p:blipFill>
          <a:blip r:embed="rId5">
            <a:extLst/>
          </a:blip>
          <a:stretch>
            <a:fillRect/>
          </a:stretch>
        </p:blipFill>
        <p:spPr>
          <a:xfrm>
            <a:off x="2419325" y="9188856"/>
            <a:ext cx="1283279" cy="1283278"/>
          </a:xfrm>
          <a:prstGeom prst="rect">
            <a:avLst/>
          </a:prstGeom>
          <a:ln w="12700">
            <a:miter lim="400000"/>
          </a:ln>
        </p:spPr>
      </p:pic>
      <p:pic>
        <p:nvPicPr>
          <p:cNvPr id="469" name="social-googleplus_w.png"/>
          <p:cNvPicPr/>
          <p:nvPr/>
        </p:nvPicPr>
        <p:blipFill>
          <a:blip r:embed="rId6">
            <a:extLst/>
          </a:blip>
          <a:srcRect l="21" r="21"/>
          <a:stretch>
            <a:fillRect/>
          </a:stretch>
        </p:blipFill>
        <p:spPr>
          <a:xfrm>
            <a:off x="4436533" y="9228958"/>
            <a:ext cx="1403220" cy="1203074"/>
          </a:xfrm>
          <a:prstGeom prst="rect">
            <a:avLst/>
          </a:prstGeom>
          <a:ln w="12700">
            <a:miter lim="400000"/>
          </a:ln>
        </p:spPr>
      </p:pic>
      <p:pic>
        <p:nvPicPr>
          <p:cNvPr id="470" name="social-linkedin_w.png"/>
          <p:cNvPicPr/>
          <p:nvPr/>
        </p:nvPicPr>
        <p:blipFill>
          <a:blip r:embed="rId7">
            <a:extLst/>
          </a:blip>
          <a:stretch>
            <a:fillRect/>
          </a:stretch>
        </p:blipFill>
        <p:spPr>
          <a:xfrm>
            <a:off x="6573682" y="9188854"/>
            <a:ext cx="1283282" cy="1283282"/>
          </a:xfrm>
          <a:prstGeom prst="rect">
            <a:avLst/>
          </a:prstGeom>
          <a:ln w="12700">
            <a:miter lim="400000"/>
          </a:ln>
        </p:spPr>
      </p:pic>
      <p:pic>
        <p:nvPicPr>
          <p:cNvPr id="471" name="social-rss_w.png"/>
          <p:cNvPicPr/>
          <p:nvPr/>
        </p:nvPicPr>
        <p:blipFill>
          <a:blip r:embed="rId8">
            <a:extLst/>
          </a:blip>
          <a:stretch>
            <a:fillRect/>
          </a:stretch>
        </p:blipFill>
        <p:spPr>
          <a:xfrm>
            <a:off x="8768689" y="9188856"/>
            <a:ext cx="1283279" cy="1283278"/>
          </a:xfrm>
          <a:prstGeom prst="rect">
            <a:avLst/>
          </a:prstGeom>
          <a:ln w="12700">
            <a:miter lim="400000"/>
          </a:ln>
        </p:spPr>
      </p:pic>
      <p:pic>
        <p:nvPicPr>
          <p:cNvPr id="472" name="social-tux_w.png"/>
          <p:cNvPicPr/>
          <p:nvPr/>
        </p:nvPicPr>
        <p:blipFill>
          <a:blip r:embed="rId9">
            <a:extLst/>
          </a:blip>
          <a:srcRect t="8" b="8"/>
          <a:stretch>
            <a:fillRect/>
          </a:stretch>
        </p:blipFill>
        <p:spPr>
          <a:xfrm>
            <a:off x="10963697" y="9110322"/>
            <a:ext cx="1234582" cy="1440346"/>
          </a:xfrm>
          <a:prstGeom prst="rect">
            <a:avLst/>
          </a:prstGeom>
          <a:ln w="12700">
            <a:miter lim="400000"/>
          </a:ln>
        </p:spPr>
      </p:pic>
      <p:pic>
        <p:nvPicPr>
          <p:cNvPr id="473" name="social-twitter_w.png"/>
          <p:cNvPicPr/>
          <p:nvPr/>
        </p:nvPicPr>
        <p:blipFill>
          <a:blip r:embed="rId10">
            <a:extLst/>
          </a:blip>
          <a:srcRect t="6" b="6"/>
          <a:stretch>
            <a:fillRect/>
          </a:stretch>
        </p:blipFill>
        <p:spPr>
          <a:xfrm>
            <a:off x="12980904" y="9261534"/>
            <a:ext cx="1398400" cy="1137922"/>
          </a:xfrm>
          <a:prstGeom prst="rect">
            <a:avLst/>
          </a:prstGeom>
          <a:ln w="12700">
            <a:miter lim="400000"/>
          </a:ln>
        </p:spPr>
      </p:pic>
      <p:pic>
        <p:nvPicPr>
          <p:cNvPr id="474" name="social-youtube_w.png"/>
          <p:cNvPicPr/>
          <p:nvPr/>
        </p:nvPicPr>
        <p:blipFill>
          <a:blip r:embed="rId11">
            <a:extLst/>
          </a:blip>
          <a:stretch>
            <a:fillRect/>
          </a:stretch>
        </p:blipFill>
        <p:spPr>
          <a:xfrm>
            <a:off x="15161900" y="9228958"/>
            <a:ext cx="1603848" cy="1203074"/>
          </a:xfrm>
          <a:prstGeom prst="rect">
            <a:avLst/>
          </a:prstGeom>
          <a:ln w="12700">
            <a:miter lim="400000"/>
          </a:ln>
        </p:spPr>
      </p:pic>
      <p:pic>
        <p:nvPicPr>
          <p:cNvPr id="475" name="social-reddit_w.png"/>
          <p:cNvPicPr/>
          <p:nvPr/>
        </p:nvPicPr>
        <p:blipFill>
          <a:blip r:embed="rId12">
            <a:extLst/>
          </a:blip>
          <a:stretch>
            <a:fillRect/>
          </a:stretch>
        </p:blipFill>
        <p:spPr>
          <a:xfrm>
            <a:off x="17573682" y="9228958"/>
            <a:ext cx="1406844" cy="1203074"/>
          </a:xfrm>
          <a:prstGeom prst="rect">
            <a:avLst/>
          </a:prstGeom>
          <a:ln w="12700">
            <a:miter lim="400000"/>
          </a:ln>
        </p:spPr>
      </p:pic>
      <p:pic>
        <p:nvPicPr>
          <p:cNvPr id="476" name="android-location_w.png"/>
          <p:cNvPicPr/>
          <p:nvPr/>
        </p:nvPicPr>
        <p:blipFill>
          <a:blip r:embed="rId13">
            <a:extLst/>
          </a:blip>
          <a:stretch>
            <a:fillRect/>
          </a:stretch>
        </p:blipFill>
        <p:spPr>
          <a:xfrm>
            <a:off x="1093607" y="3805161"/>
            <a:ext cx="802049" cy="1283398"/>
          </a:xfrm>
          <a:prstGeom prst="rect">
            <a:avLst/>
          </a:prstGeom>
          <a:ln w="12700">
            <a:miter lim="400000"/>
          </a:ln>
        </p:spPr>
      </p:pic>
      <p:pic>
        <p:nvPicPr>
          <p:cNvPr id="477" name="calendar_w.png"/>
          <p:cNvPicPr/>
          <p:nvPr/>
        </p:nvPicPr>
        <p:blipFill>
          <a:blip r:embed="rId14">
            <a:extLst/>
          </a:blip>
          <a:stretch>
            <a:fillRect/>
          </a:stretch>
        </p:blipFill>
        <p:spPr>
          <a:xfrm>
            <a:off x="2652870" y="3877899"/>
            <a:ext cx="1137923" cy="1137923"/>
          </a:xfrm>
          <a:prstGeom prst="rect">
            <a:avLst/>
          </a:prstGeom>
          <a:ln w="12700">
            <a:miter lim="400000"/>
          </a:ln>
        </p:spPr>
      </p:pic>
      <p:pic>
        <p:nvPicPr>
          <p:cNvPr id="478" name="cloud_w.png"/>
          <p:cNvPicPr/>
          <p:nvPr/>
        </p:nvPicPr>
        <p:blipFill>
          <a:blip r:embed="rId15">
            <a:extLst/>
          </a:blip>
          <a:srcRect/>
          <a:stretch>
            <a:fillRect/>
          </a:stretch>
        </p:blipFill>
        <p:spPr>
          <a:xfrm>
            <a:off x="4598806" y="3994539"/>
            <a:ext cx="1406719" cy="904642"/>
          </a:xfrm>
          <a:prstGeom prst="rect">
            <a:avLst/>
          </a:prstGeom>
          <a:ln w="12700">
            <a:miter lim="400000"/>
          </a:ln>
        </p:spPr>
      </p:pic>
      <p:pic>
        <p:nvPicPr>
          <p:cNvPr id="479" name="upload_w.png"/>
          <p:cNvPicPr/>
          <p:nvPr/>
        </p:nvPicPr>
        <p:blipFill>
          <a:blip r:embed="rId16">
            <a:extLst/>
          </a:blip>
          <a:srcRect l="8" r="8"/>
          <a:stretch>
            <a:fillRect/>
          </a:stretch>
        </p:blipFill>
        <p:spPr>
          <a:xfrm>
            <a:off x="6673840" y="3994599"/>
            <a:ext cx="1407033" cy="904522"/>
          </a:xfrm>
          <a:prstGeom prst="rect">
            <a:avLst/>
          </a:prstGeom>
          <a:ln w="12700">
            <a:miter lim="400000"/>
          </a:ln>
        </p:spPr>
      </p:pic>
      <p:pic>
        <p:nvPicPr>
          <p:cNvPr id="480" name="usb_w.png"/>
          <p:cNvPicPr/>
          <p:nvPr/>
        </p:nvPicPr>
        <p:blipFill>
          <a:blip r:embed="rId17">
            <a:extLst/>
          </a:blip>
          <a:srcRect l="26" r="26"/>
          <a:stretch>
            <a:fillRect/>
          </a:stretch>
        </p:blipFill>
        <p:spPr>
          <a:xfrm>
            <a:off x="1091086" y="5690905"/>
            <a:ext cx="650678" cy="1137923"/>
          </a:xfrm>
          <a:prstGeom prst="rect">
            <a:avLst/>
          </a:prstGeom>
          <a:ln w="12700">
            <a:miter lim="400000"/>
          </a:ln>
        </p:spPr>
      </p:pic>
      <p:pic>
        <p:nvPicPr>
          <p:cNvPr id="481" name="wifi_w.png"/>
          <p:cNvPicPr/>
          <p:nvPr/>
        </p:nvPicPr>
        <p:blipFill>
          <a:blip r:embed="rId18">
            <a:extLst/>
          </a:blip>
          <a:srcRect l="16" r="16"/>
          <a:stretch>
            <a:fillRect/>
          </a:stretch>
        </p:blipFill>
        <p:spPr>
          <a:xfrm>
            <a:off x="2498978" y="5733092"/>
            <a:ext cx="1403220" cy="1002748"/>
          </a:xfrm>
          <a:prstGeom prst="rect">
            <a:avLst/>
          </a:prstGeom>
          <a:ln w="12700">
            <a:miter lim="400000"/>
          </a:ln>
        </p:spPr>
      </p:pic>
      <p:pic>
        <p:nvPicPr>
          <p:cNvPr id="482" name="laptop_w.png"/>
          <p:cNvPicPr/>
          <p:nvPr/>
        </p:nvPicPr>
        <p:blipFill>
          <a:blip r:embed="rId19">
            <a:extLst/>
          </a:blip>
          <a:srcRect l="4" r="4"/>
          <a:stretch>
            <a:fillRect/>
          </a:stretch>
        </p:blipFill>
        <p:spPr>
          <a:xfrm>
            <a:off x="12200467" y="3951156"/>
            <a:ext cx="1924917" cy="1203074"/>
          </a:xfrm>
          <a:prstGeom prst="rect">
            <a:avLst/>
          </a:prstGeom>
          <a:ln w="12700">
            <a:miter lim="400000"/>
          </a:ln>
        </p:spPr>
      </p:pic>
      <p:pic>
        <p:nvPicPr>
          <p:cNvPr id="483" name="monitor_w.png"/>
          <p:cNvPicPr/>
          <p:nvPr/>
        </p:nvPicPr>
        <p:blipFill>
          <a:blip r:embed="rId20">
            <a:extLst/>
          </a:blip>
          <a:srcRect l="8" r="8"/>
          <a:stretch>
            <a:fillRect/>
          </a:stretch>
        </p:blipFill>
        <p:spPr>
          <a:xfrm>
            <a:off x="14765866" y="3911054"/>
            <a:ext cx="1603788" cy="1374675"/>
          </a:xfrm>
          <a:prstGeom prst="rect">
            <a:avLst/>
          </a:prstGeom>
          <a:ln w="12700">
            <a:miter lim="400000"/>
          </a:ln>
        </p:spPr>
      </p:pic>
      <p:pic>
        <p:nvPicPr>
          <p:cNvPr id="484" name="ios7-personadd_w.png"/>
          <p:cNvPicPr/>
          <p:nvPr/>
        </p:nvPicPr>
        <p:blipFill>
          <a:blip r:embed="rId21">
            <a:extLst/>
          </a:blip>
          <a:srcRect l="3113" r="3113"/>
          <a:stretch>
            <a:fillRect/>
          </a:stretch>
        </p:blipFill>
        <p:spPr>
          <a:xfrm>
            <a:off x="8741519" y="3655617"/>
            <a:ext cx="1234215" cy="1316174"/>
          </a:xfrm>
          <a:prstGeom prst="rect">
            <a:avLst/>
          </a:prstGeom>
          <a:ln w="12700">
            <a:miter lim="400000"/>
          </a:ln>
        </p:spPr>
      </p:pic>
      <p:pic>
        <p:nvPicPr>
          <p:cNvPr id="485" name="person-stalker_w.png"/>
          <p:cNvPicPr/>
          <p:nvPr/>
        </p:nvPicPr>
        <p:blipFill>
          <a:blip r:embed="rId22">
            <a:extLst/>
          </a:blip>
          <a:srcRect l="21" r="21"/>
          <a:stretch>
            <a:fillRect/>
          </a:stretch>
        </p:blipFill>
        <p:spPr>
          <a:xfrm>
            <a:off x="17111736" y="3918581"/>
            <a:ext cx="1403220" cy="1203074"/>
          </a:xfrm>
          <a:prstGeom prst="rect">
            <a:avLst/>
          </a:prstGeom>
          <a:ln w="12700">
            <a:miter lim="400000"/>
          </a:ln>
        </p:spPr>
      </p:pic>
      <p:pic>
        <p:nvPicPr>
          <p:cNvPr id="486" name="person_w.png"/>
          <p:cNvPicPr/>
          <p:nvPr/>
        </p:nvPicPr>
        <p:blipFill>
          <a:blip r:embed="rId23">
            <a:extLst/>
          </a:blip>
          <a:stretch>
            <a:fillRect/>
          </a:stretch>
        </p:blipFill>
        <p:spPr>
          <a:xfrm>
            <a:off x="19248885" y="3911054"/>
            <a:ext cx="1234582" cy="1234582"/>
          </a:xfrm>
          <a:prstGeom prst="rect">
            <a:avLst/>
          </a:prstGeom>
          <a:ln w="12700">
            <a:miter lim="400000"/>
          </a:ln>
        </p:spPr>
      </p:pic>
      <p:pic>
        <p:nvPicPr>
          <p:cNvPr id="487" name="refresh_w.png"/>
          <p:cNvPicPr/>
          <p:nvPr/>
        </p:nvPicPr>
        <p:blipFill>
          <a:blip r:embed="rId24">
            <a:extLst/>
          </a:blip>
          <a:srcRect l="8" r="8"/>
          <a:stretch>
            <a:fillRect/>
          </a:stretch>
        </p:blipFill>
        <p:spPr>
          <a:xfrm>
            <a:off x="21225551" y="3878478"/>
            <a:ext cx="1497158" cy="1283279"/>
          </a:xfrm>
          <a:prstGeom prst="rect">
            <a:avLst/>
          </a:prstGeom>
          <a:ln w="12700">
            <a:miter lim="400000"/>
          </a:ln>
        </p:spPr>
      </p:pic>
      <p:pic>
        <p:nvPicPr>
          <p:cNvPr id="488" name="navigate_w.png"/>
          <p:cNvPicPr/>
          <p:nvPr/>
        </p:nvPicPr>
        <p:blipFill>
          <a:blip r:embed="rId25">
            <a:extLst/>
          </a:blip>
          <a:stretch>
            <a:fillRect/>
          </a:stretch>
        </p:blipFill>
        <p:spPr>
          <a:xfrm>
            <a:off x="6704380" y="5692666"/>
            <a:ext cx="1137923" cy="1137923"/>
          </a:xfrm>
          <a:prstGeom prst="rect">
            <a:avLst/>
          </a:prstGeom>
          <a:ln w="12700">
            <a:miter lim="400000"/>
          </a:ln>
        </p:spPr>
      </p:pic>
      <p:pic>
        <p:nvPicPr>
          <p:cNvPr id="489" name="ios7-search-strong_w.png"/>
          <p:cNvPicPr/>
          <p:nvPr/>
        </p:nvPicPr>
        <p:blipFill>
          <a:blip r:embed="rId26">
            <a:extLst/>
          </a:blip>
          <a:stretch>
            <a:fillRect/>
          </a:stretch>
        </p:blipFill>
        <p:spPr>
          <a:xfrm>
            <a:off x="8789617" y="5586457"/>
            <a:ext cx="1137923" cy="1137923"/>
          </a:xfrm>
          <a:prstGeom prst="rect">
            <a:avLst/>
          </a:prstGeom>
          <a:ln w="12700">
            <a:miter lim="400000"/>
          </a:ln>
        </p:spPr>
      </p:pic>
      <p:pic>
        <p:nvPicPr>
          <p:cNvPr id="490" name="ios7-people_w.png"/>
          <p:cNvPicPr/>
          <p:nvPr/>
        </p:nvPicPr>
        <p:blipFill>
          <a:blip r:embed="rId27">
            <a:extLst/>
          </a:blip>
          <a:srcRect l="3" r="3"/>
          <a:stretch>
            <a:fillRect/>
          </a:stretch>
        </p:blipFill>
        <p:spPr>
          <a:xfrm>
            <a:off x="14682142" y="5738763"/>
            <a:ext cx="1771236" cy="1137923"/>
          </a:xfrm>
          <a:prstGeom prst="rect">
            <a:avLst/>
          </a:prstGeom>
          <a:ln w="12700">
            <a:miter lim="400000"/>
          </a:ln>
        </p:spPr>
      </p:pic>
      <p:pic>
        <p:nvPicPr>
          <p:cNvPr id="491" name="ios7-locked_w.png"/>
          <p:cNvPicPr/>
          <p:nvPr/>
        </p:nvPicPr>
        <p:blipFill>
          <a:blip r:embed="rId28">
            <a:extLst/>
          </a:blip>
          <a:stretch>
            <a:fillRect/>
          </a:stretch>
        </p:blipFill>
        <p:spPr>
          <a:xfrm>
            <a:off x="17307681" y="5647250"/>
            <a:ext cx="1003176" cy="1304203"/>
          </a:xfrm>
          <a:prstGeom prst="rect">
            <a:avLst/>
          </a:prstGeom>
          <a:ln w="12700">
            <a:miter lim="400000"/>
          </a:ln>
        </p:spPr>
      </p:pic>
      <p:pic>
        <p:nvPicPr>
          <p:cNvPr id="492" name="android-mail_w.png"/>
          <p:cNvPicPr/>
          <p:nvPr/>
        </p:nvPicPr>
        <p:blipFill>
          <a:blip r:embed="rId29">
            <a:extLst/>
          </a:blip>
          <a:srcRect t="7" b="7"/>
          <a:stretch>
            <a:fillRect/>
          </a:stretch>
        </p:blipFill>
        <p:spPr>
          <a:xfrm>
            <a:off x="19165161" y="5899650"/>
            <a:ext cx="1403221" cy="1052415"/>
          </a:xfrm>
          <a:prstGeom prst="rect">
            <a:avLst/>
          </a:prstGeom>
          <a:ln w="12700">
            <a:miter lim="400000"/>
          </a:ln>
        </p:spPr>
      </p:pic>
      <p:pic>
        <p:nvPicPr>
          <p:cNvPr id="493" name="earth_w.png"/>
          <p:cNvPicPr/>
          <p:nvPr/>
        </p:nvPicPr>
        <p:blipFill>
          <a:blip r:embed="rId30">
            <a:extLst/>
          </a:blip>
          <a:stretch>
            <a:fillRect/>
          </a:stretch>
        </p:blipFill>
        <p:spPr>
          <a:xfrm>
            <a:off x="21240069" y="5654190"/>
            <a:ext cx="1304128" cy="1304128"/>
          </a:xfrm>
          <a:prstGeom prst="rect">
            <a:avLst/>
          </a:prstGeom>
          <a:ln w="12700">
            <a:miter lim="400000"/>
          </a:ln>
        </p:spPr>
      </p:pic>
      <p:pic>
        <p:nvPicPr>
          <p:cNvPr id="494" name="social-skype_w.png"/>
          <p:cNvPicPr/>
          <p:nvPr/>
        </p:nvPicPr>
        <p:blipFill>
          <a:blip r:embed="rId31">
            <a:extLst/>
          </a:blip>
          <a:srcRect l="12" r="12"/>
          <a:stretch>
            <a:fillRect/>
          </a:stretch>
        </p:blipFill>
        <p:spPr>
          <a:xfrm rot="21577559">
            <a:off x="19741730" y="9184843"/>
            <a:ext cx="1242312" cy="1242613"/>
          </a:xfrm>
          <a:prstGeom prst="rect">
            <a:avLst/>
          </a:prstGeom>
          <a:ln w="12700">
            <a:miter lim="400000"/>
          </a:ln>
        </p:spPr>
      </p:pic>
      <p:sp>
        <p:nvSpPr>
          <p:cNvPr id="495" name="Shape 495"/>
          <p:cNvSpPr>
            <a:spLocks noGrp="1"/>
          </p:cNvSpPr>
          <p:nvPr>
            <p:ph type="title"/>
          </p:nvPr>
        </p:nvSpPr>
        <p:spPr>
          <a:xfrm>
            <a:off x="965200" y="101600"/>
            <a:ext cx="21005800" cy="2286000"/>
          </a:xfrm>
          <a:prstGeom prst="rect">
            <a:avLst/>
          </a:prstGeom>
        </p:spPr>
        <p:txBody>
          <a:bodyPr/>
          <a:lstStyle/>
          <a:p>
            <a:pPr lvl="0">
              <a:defRPr sz="1800">
                <a:solidFill>
                  <a:srgbClr val="000000"/>
                </a:solidFill>
              </a:defRPr>
            </a:pPr>
            <a:r>
              <a:rPr sz="8000">
                <a:solidFill>
                  <a:srgbClr val="FFFFFF"/>
                </a:solidFill>
              </a:rPr>
              <a:t>More white icons for reuse</a:t>
            </a:r>
          </a:p>
        </p:txBody>
      </p:sp>
      <p:pic>
        <p:nvPicPr>
          <p:cNvPr id="496" name="pasted-image.pdf"/>
          <p:cNvPicPr/>
          <p:nvPr/>
        </p:nvPicPr>
        <p:blipFill>
          <a:blip r:embed="rId32">
            <a:extLst/>
          </a:blip>
          <a:stretch>
            <a:fillRect/>
          </a:stretch>
        </p:blipFill>
        <p:spPr>
          <a:xfrm>
            <a:off x="4721173" y="5667266"/>
            <a:ext cx="1169421" cy="100290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p:cNvSpPr>
          <p:nvPr>
            <p:ph type="title"/>
          </p:nvPr>
        </p:nvSpPr>
        <p:spPr>
          <a:xfrm>
            <a:off x="876300" y="54309"/>
            <a:ext cx="21005800" cy="2286001"/>
          </a:xfrm>
          <a:prstGeom prst="rect">
            <a:avLst/>
          </a:prstGeom>
        </p:spPr>
        <p:txBody>
          <a:bodyPr/>
          <a:lstStyle/>
          <a:p>
            <a:pPr lvl="0">
              <a:defRPr sz="1800">
                <a:solidFill>
                  <a:srgbClr val="000000"/>
                </a:solidFill>
              </a:defRPr>
            </a:pPr>
            <a:r>
              <a:rPr sz="8000">
                <a:solidFill>
                  <a:srgbClr val="3B99D4"/>
                </a:solidFill>
              </a:rPr>
              <a:t>Want more icons?</a:t>
            </a:r>
          </a:p>
        </p:txBody>
      </p:sp>
      <p:sp>
        <p:nvSpPr>
          <p:cNvPr id="501" name="Shape 501"/>
          <p:cNvSpPr/>
          <p:nvPr/>
        </p:nvSpPr>
        <p:spPr>
          <a:xfrm>
            <a:off x="767715" y="2837240"/>
            <a:ext cx="14633977" cy="2286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lvl="0">
              <a:lnSpc>
                <a:spcPct val="90000"/>
              </a:lnSpc>
              <a:spcBef>
                <a:spcPts val="3500"/>
              </a:spcBef>
              <a:defRPr sz="1800" b="0">
                <a:solidFill>
                  <a:srgbClr val="000000"/>
                </a:solidFill>
              </a:defRPr>
            </a:pPr>
            <a:r>
              <a:rPr sz="3500">
                <a:solidFill>
                  <a:srgbClr val="15304E"/>
                </a:solidFill>
              </a:rPr>
              <a:t>Check out </a:t>
            </a:r>
            <a:r>
              <a:rPr sz="3500" u="sng">
                <a:solidFill>
                  <a:srgbClr val="15304E"/>
                </a:solidFill>
                <a:hlinkClick r:id="rId3"/>
              </a:rPr>
              <a:t>http://ionicons.com/</a:t>
            </a:r>
            <a:r>
              <a:rPr sz="3500">
                <a:solidFill>
                  <a:srgbClr val="15304E"/>
                </a:solidFill>
              </a:rPr>
              <a:t> – an MIT-licensed vector icon collection. Each icon is available as an SVG that you can open in Sketch, tweak the size, color, etc., and paste directly into Keynote.</a:t>
            </a:r>
          </a:p>
        </p:txBody>
      </p:sp>
      <p:pic>
        <p:nvPicPr>
          <p:cNvPr id="502" name="pasted-image.pdf"/>
          <p:cNvPicPr/>
          <p:nvPr/>
        </p:nvPicPr>
        <p:blipFill>
          <a:blip r:embed="rId4">
            <a:extLst/>
          </a:blip>
          <a:stretch>
            <a:fillRect/>
          </a:stretch>
        </p:blipFill>
        <p:spPr>
          <a:xfrm>
            <a:off x="5631711" y="6019800"/>
            <a:ext cx="3556001" cy="3556000"/>
          </a:xfrm>
          <a:prstGeom prst="rect">
            <a:avLst/>
          </a:prstGeom>
          <a:ln w="12700">
            <a:miter lim="400000"/>
          </a:ln>
        </p:spPr>
      </p:pic>
      <p:pic>
        <p:nvPicPr>
          <p:cNvPr id="503" name="pasted-image.pdf"/>
          <p:cNvPicPr/>
          <p:nvPr/>
        </p:nvPicPr>
        <p:blipFill>
          <a:blip r:embed="rId5">
            <a:extLst/>
          </a:blip>
          <a:stretch>
            <a:fillRect/>
          </a:stretch>
        </p:blipFill>
        <p:spPr>
          <a:xfrm>
            <a:off x="10640828" y="6019800"/>
            <a:ext cx="3556001" cy="3556000"/>
          </a:xfrm>
          <a:prstGeom prst="rect">
            <a:avLst/>
          </a:prstGeom>
          <a:ln w="12700">
            <a:miter lim="400000"/>
          </a:ln>
        </p:spPr>
      </p:pic>
      <p:pic>
        <p:nvPicPr>
          <p:cNvPr id="504" name="pasted-image.pdf"/>
          <p:cNvPicPr/>
          <p:nvPr/>
        </p:nvPicPr>
        <p:blipFill>
          <a:blip r:embed="rId6">
            <a:extLst/>
          </a:blip>
          <a:stretch>
            <a:fillRect/>
          </a:stretch>
        </p:blipFill>
        <p:spPr>
          <a:xfrm>
            <a:off x="15649943" y="6019800"/>
            <a:ext cx="3556001" cy="3556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nvSpPr>
        <p:spPr>
          <a:xfrm>
            <a:off x="958800" y="2976563"/>
            <a:ext cx="1829663" cy="1805187"/>
          </a:xfrm>
          <a:prstGeom prst="rect">
            <a:avLst/>
          </a:prstGeom>
          <a:solidFill>
            <a:srgbClr val="3B99D4"/>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7" name="Shape 77"/>
          <p:cNvSpPr/>
          <p:nvPr/>
        </p:nvSpPr>
        <p:spPr>
          <a:xfrm>
            <a:off x="992754" y="5249400"/>
            <a:ext cx="1829664" cy="1805187"/>
          </a:xfrm>
          <a:prstGeom prst="rect">
            <a:avLst/>
          </a:prstGeom>
          <a:solidFill>
            <a:srgbClr val="15304E"/>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8" name="Shape 78"/>
          <p:cNvSpPr/>
          <p:nvPr/>
        </p:nvSpPr>
        <p:spPr>
          <a:xfrm>
            <a:off x="1018154" y="7519988"/>
            <a:ext cx="1804264" cy="1805187"/>
          </a:xfrm>
          <a:prstGeom prst="rect">
            <a:avLst/>
          </a:prstGeom>
          <a:solidFill>
            <a:srgbClr val="A956A0"/>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9" name="Shape 79"/>
          <p:cNvSpPr/>
          <p:nvPr/>
        </p:nvSpPr>
        <p:spPr>
          <a:xfrm>
            <a:off x="1043554" y="9790576"/>
            <a:ext cx="1804264" cy="1805187"/>
          </a:xfrm>
          <a:prstGeom prst="rect">
            <a:avLst/>
          </a:prstGeom>
          <a:solidFill>
            <a:srgbClr val="7EC368"/>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0" name="Shape 80"/>
          <p:cNvSpPr/>
          <p:nvPr/>
        </p:nvSpPr>
        <p:spPr>
          <a:xfrm>
            <a:off x="9166894" y="2975038"/>
            <a:ext cx="1804263" cy="1814450"/>
          </a:xfrm>
          <a:prstGeom prst="rect">
            <a:avLst/>
          </a:prstGeom>
          <a:solidFill>
            <a:srgbClr val="768282"/>
          </a:solidFill>
          <a:ln w="279400">
            <a:solidFill>
              <a:srgbClr val="FFFFFF"/>
            </a:solidFill>
            <a:miter lim="400000"/>
          </a:ln>
          <a:effectLst>
            <a:outerShdw blurRad="635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1" name="Shape 81"/>
          <p:cNvSpPr/>
          <p:nvPr/>
        </p:nvSpPr>
        <p:spPr>
          <a:xfrm>
            <a:off x="9154752" y="5273311"/>
            <a:ext cx="1816406" cy="1814450"/>
          </a:xfrm>
          <a:prstGeom prst="rect">
            <a:avLst/>
          </a:prstGeom>
          <a:solidFill>
            <a:srgbClr val="2B3E50"/>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2" name="Shape 82"/>
          <p:cNvSpPr/>
          <p:nvPr/>
        </p:nvSpPr>
        <p:spPr>
          <a:xfrm>
            <a:off x="1327928" y="3287019"/>
            <a:ext cx="1235516" cy="11842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spcBef>
                <a:spcPts val="1200"/>
              </a:spcBef>
              <a:defRPr sz="3100" b="0">
                <a:solidFill>
                  <a:srgbClr val="FFFFFF"/>
                </a:solidFill>
              </a:defRPr>
            </a:lvl1pPr>
          </a:lstStyle>
          <a:p>
            <a:pPr lvl="0">
              <a:defRPr sz="1800">
                <a:solidFill>
                  <a:srgbClr val="000000"/>
                </a:solidFill>
              </a:defRPr>
            </a:pPr>
            <a:r>
              <a:rPr sz="3100">
                <a:solidFill>
                  <a:srgbClr val="FFFFFF"/>
                </a:solidFill>
              </a:rPr>
              <a:t>Light blue</a:t>
            </a:r>
          </a:p>
        </p:txBody>
      </p:sp>
      <p:sp>
        <p:nvSpPr>
          <p:cNvPr id="83" name="Shape 83"/>
          <p:cNvSpPr/>
          <p:nvPr/>
        </p:nvSpPr>
        <p:spPr>
          <a:xfrm>
            <a:off x="9178997" y="7571565"/>
            <a:ext cx="1767915" cy="1702032"/>
          </a:xfrm>
          <a:prstGeom prst="rect">
            <a:avLst/>
          </a:prstGeom>
          <a:solidFill>
            <a:srgbClr val="E2E7E7"/>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4" name="Shape 84"/>
          <p:cNvSpPr/>
          <p:nvPr/>
        </p:nvSpPr>
        <p:spPr>
          <a:xfrm>
            <a:off x="9191697" y="9757402"/>
            <a:ext cx="1754658" cy="1702031"/>
          </a:xfrm>
          <a:prstGeom prst="rect">
            <a:avLst/>
          </a:prstGeom>
          <a:solidFill>
            <a:srgbClr val="ECF0F1"/>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5" name="Shape 85"/>
          <p:cNvSpPr/>
          <p:nvPr/>
        </p:nvSpPr>
        <p:spPr>
          <a:xfrm>
            <a:off x="3289575" y="3174941"/>
            <a:ext cx="4205308" cy="153543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59 G 153 B 212 </a:t>
            </a:r>
          </a:p>
          <a:p>
            <a:pPr lvl="0">
              <a:lnSpc>
                <a:spcPct val="90000"/>
              </a:lnSpc>
              <a:spcBef>
                <a:spcPts val="3500"/>
              </a:spcBef>
              <a:defRPr sz="1800" b="0">
                <a:solidFill>
                  <a:srgbClr val="000000"/>
                </a:solidFill>
              </a:defRPr>
            </a:pPr>
            <a:r>
              <a:rPr sz="3500">
                <a:solidFill>
                  <a:srgbClr val="15304E"/>
                </a:solidFill>
              </a:rPr>
              <a:t>Hex #3B99D4</a:t>
            </a:r>
          </a:p>
        </p:txBody>
      </p:sp>
      <p:sp>
        <p:nvSpPr>
          <p:cNvPr id="86" name="Shape 86"/>
          <p:cNvSpPr/>
          <p:nvPr/>
        </p:nvSpPr>
        <p:spPr>
          <a:xfrm>
            <a:off x="3289575" y="5446654"/>
            <a:ext cx="3502529" cy="153543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21 G48 B 78 </a:t>
            </a:r>
          </a:p>
          <a:p>
            <a:pPr lvl="0">
              <a:lnSpc>
                <a:spcPct val="90000"/>
              </a:lnSpc>
              <a:spcBef>
                <a:spcPts val="3500"/>
              </a:spcBef>
              <a:defRPr sz="1800" b="0">
                <a:solidFill>
                  <a:srgbClr val="000000"/>
                </a:solidFill>
              </a:defRPr>
            </a:pPr>
            <a:r>
              <a:rPr sz="3500">
                <a:solidFill>
                  <a:srgbClr val="15304E"/>
                </a:solidFill>
              </a:rPr>
              <a:t>Hex #15304E</a:t>
            </a:r>
          </a:p>
        </p:txBody>
      </p:sp>
      <p:sp>
        <p:nvSpPr>
          <p:cNvPr id="87" name="Shape 87"/>
          <p:cNvSpPr/>
          <p:nvPr/>
        </p:nvSpPr>
        <p:spPr>
          <a:xfrm>
            <a:off x="3289575" y="7718366"/>
            <a:ext cx="4205308" cy="153543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169 G 86 B 160 </a:t>
            </a:r>
          </a:p>
          <a:p>
            <a:pPr lvl="0">
              <a:lnSpc>
                <a:spcPct val="90000"/>
              </a:lnSpc>
              <a:spcBef>
                <a:spcPts val="3500"/>
              </a:spcBef>
              <a:defRPr sz="1800" b="0">
                <a:solidFill>
                  <a:srgbClr val="000000"/>
                </a:solidFill>
              </a:defRPr>
            </a:pPr>
            <a:r>
              <a:rPr sz="3500">
                <a:solidFill>
                  <a:srgbClr val="15304E"/>
                </a:solidFill>
              </a:rPr>
              <a:t>Hex #A956A0</a:t>
            </a:r>
          </a:p>
        </p:txBody>
      </p:sp>
      <p:sp>
        <p:nvSpPr>
          <p:cNvPr id="88" name="Shape 88"/>
          <p:cNvSpPr/>
          <p:nvPr/>
        </p:nvSpPr>
        <p:spPr>
          <a:xfrm>
            <a:off x="3289575" y="9988954"/>
            <a:ext cx="4486376" cy="153543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126 G 195 B 104 </a:t>
            </a:r>
          </a:p>
          <a:p>
            <a:pPr lvl="0">
              <a:lnSpc>
                <a:spcPct val="90000"/>
              </a:lnSpc>
              <a:spcBef>
                <a:spcPts val="3500"/>
              </a:spcBef>
              <a:defRPr sz="1800" b="0">
                <a:solidFill>
                  <a:srgbClr val="000000"/>
                </a:solidFill>
              </a:defRPr>
            </a:pPr>
            <a:r>
              <a:rPr sz="3500">
                <a:solidFill>
                  <a:srgbClr val="15304E"/>
                </a:solidFill>
              </a:rPr>
              <a:t>Hex #7EC368</a:t>
            </a:r>
          </a:p>
        </p:txBody>
      </p:sp>
      <p:sp>
        <p:nvSpPr>
          <p:cNvPr id="89" name="Shape 89"/>
          <p:cNvSpPr/>
          <p:nvPr/>
        </p:nvSpPr>
        <p:spPr>
          <a:xfrm>
            <a:off x="11406765" y="3174941"/>
            <a:ext cx="4486375" cy="153543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118 G 130 B 130 </a:t>
            </a:r>
          </a:p>
          <a:p>
            <a:pPr lvl="0">
              <a:lnSpc>
                <a:spcPct val="90000"/>
              </a:lnSpc>
              <a:spcBef>
                <a:spcPts val="3500"/>
              </a:spcBef>
              <a:defRPr sz="1800" b="0">
                <a:solidFill>
                  <a:srgbClr val="000000"/>
                </a:solidFill>
              </a:defRPr>
            </a:pPr>
            <a:r>
              <a:rPr sz="3500">
                <a:solidFill>
                  <a:srgbClr val="15304E"/>
                </a:solidFill>
              </a:rPr>
              <a:t>Hex #768282</a:t>
            </a:r>
          </a:p>
        </p:txBody>
      </p:sp>
      <p:sp>
        <p:nvSpPr>
          <p:cNvPr id="90" name="Shape 90"/>
          <p:cNvSpPr/>
          <p:nvPr/>
        </p:nvSpPr>
        <p:spPr>
          <a:xfrm>
            <a:off x="11406765" y="5476312"/>
            <a:ext cx="3643171" cy="153543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43 G 62 B 80 </a:t>
            </a:r>
          </a:p>
          <a:p>
            <a:pPr lvl="0">
              <a:lnSpc>
                <a:spcPct val="90000"/>
              </a:lnSpc>
              <a:spcBef>
                <a:spcPts val="3500"/>
              </a:spcBef>
              <a:defRPr sz="1800" b="0">
                <a:solidFill>
                  <a:srgbClr val="000000"/>
                </a:solidFill>
              </a:defRPr>
            </a:pPr>
            <a:r>
              <a:rPr sz="3500">
                <a:solidFill>
                  <a:srgbClr val="15304E"/>
                </a:solidFill>
              </a:rPr>
              <a:t>Hex #2B3E50</a:t>
            </a:r>
          </a:p>
        </p:txBody>
      </p:sp>
      <p:sp>
        <p:nvSpPr>
          <p:cNvPr id="91" name="Shape 91"/>
          <p:cNvSpPr/>
          <p:nvPr/>
        </p:nvSpPr>
        <p:spPr>
          <a:xfrm>
            <a:off x="11406765" y="7706013"/>
            <a:ext cx="4486375" cy="153543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226 G 231 B 231 </a:t>
            </a:r>
          </a:p>
          <a:p>
            <a:pPr lvl="0">
              <a:lnSpc>
                <a:spcPct val="90000"/>
              </a:lnSpc>
              <a:spcBef>
                <a:spcPts val="3500"/>
              </a:spcBef>
              <a:defRPr sz="1800" b="0">
                <a:solidFill>
                  <a:srgbClr val="000000"/>
                </a:solidFill>
              </a:defRPr>
            </a:pPr>
            <a:r>
              <a:rPr sz="3500">
                <a:solidFill>
                  <a:srgbClr val="15304E"/>
                </a:solidFill>
              </a:rPr>
              <a:t>Hex #E2E7E7</a:t>
            </a:r>
          </a:p>
        </p:txBody>
      </p:sp>
      <p:sp>
        <p:nvSpPr>
          <p:cNvPr id="92" name="Shape 92"/>
          <p:cNvSpPr/>
          <p:nvPr/>
        </p:nvSpPr>
        <p:spPr>
          <a:xfrm>
            <a:off x="11406765" y="9904202"/>
            <a:ext cx="4486375" cy="153543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236 G 240 B 241 </a:t>
            </a:r>
          </a:p>
          <a:p>
            <a:pPr lvl="0">
              <a:lnSpc>
                <a:spcPct val="90000"/>
              </a:lnSpc>
              <a:spcBef>
                <a:spcPts val="3500"/>
              </a:spcBef>
              <a:defRPr sz="1800" b="0">
                <a:solidFill>
                  <a:srgbClr val="000000"/>
                </a:solidFill>
              </a:defRPr>
            </a:pPr>
            <a:r>
              <a:rPr sz="3500">
                <a:solidFill>
                  <a:srgbClr val="15304E"/>
                </a:solidFill>
              </a:rPr>
              <a:t>Hex #ECF0F1</a:t>
            </a:r>
          </a:p>
        </p:txBody>
      </p:sp>
      <p:sp>
        <p:nvSpPr>
          <p:cNvPr id="93" name="Shape 93"/>
          <p:cNvSpPr/>
          <p:nvPr/>
        </p:nvSpPr>
        <p:spPr>
          <a:xfrm>
            <a:off x="1327928" y="5558731"/>
            <a:ext cx="1235516" cy="11842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Dark blue</a:t>
            </a:r>
          </a:p>
        </p:txBody>
      </p:sp>
      <p:sp>
        <p:nvSpPr>
          <p:cNvPr id="94" name="Shape 94"/>
          <p:cNvSpPr/>
          <p:nvPr/>
        </p:nvSpPr>
        <p:spPr>
          <a:xfrm>
            <a:off x="1274641" y="8039993"/>
            <a:ext cx="1494490" cy="6635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Purple</a:t>
            </a:r>
          </a:p>
        </p:txBody>
      </p:sp>
      <p:sp>
        <p:nvSpPr>
          <p:cNvPr id="95" name="Shape 95"/>
          <p:cNvSpPr/>
          <p:nvPr/>
        </p:nvSpPr>
        <p:spPr>
          <a:xfrm>
            <a:off x="1312741" y="10361382"/>
            <a:ext cx="1494490" cy="6635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Green</a:t>
            </a:r>
          </a:p>
        </p:txBody>
      </p:sp>
      <p:sp>
        <p:nvSpPr>
          <p:cNvPr id="96" name="Shape 96"/>
          <p:cNvSpPr/>
          <p:nvPr/>
        </p:nvSpPr>
        <p:spPr>
          <a:xfrm>
            <a:off x="9595245" y="3496569"/>
            <a:ext cx="1235516" cy="6635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spcBef>
                <a:spcPts val="1200"/>
              </a:spcBef>
              <a:defRPr sz="3100" b="0">
                <a:solidFill>
                  <a:srgbClr val="FFFFFF"/>
                </a:solidFill>
              </a:defRPr>
            </a:lvl1pPr>
          </a:lstStyle>
          <a:p>
            <a:pPr lvl="0">
              <a:defRPr sz="1800">
                <a:solidFill>
                  <a:srgbClr val="000000"/>
                </a:solidFill>
              </a:defRPr>
            </a:pPr>
            <a:r>
              <a:rPr sz="3100">
                <a:solidFill>
                  <a:srgbClr val="FFFFFF"/>
                </a:solidFill>
              </a:rPr>
              <a:t>Grey</a:t>
            </a:r>
          </a:p>
        </p:txBody>
      </p:sp>
      <p:sp>
        <p:nvSpPr>
          <p:cNvPr id="97" name="Shape 97"/>
          <p:cNvSpPr/>
          <p:nvPr/>
        </p:nvSpPr>
        <p:spPr>
          <a:xfrm>
            <a:off x="9493645" y="5298381"/>
            <a:ext cx="1235516" cy="17049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Blue Grey dark</a:t>
            </a:r>
          </a:p>
        </p:txBody>
      </p:sp>
      <p:sp>
        <p:nvSpPr>
          <p:cNvPr id="98" name="Shape 98"/>
          <p:cNvSpPr/>
          <p:nvPr/>
        </p:nvSpPr>
        <p:spPr>
          <a:xfrm>
            <a:off x="9440358" y="7779643"/>
            <a:ext cx="1494490" cy="11842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spcBef>
                <a:spcPts val="1200"/>
              </a:spcBef>
              <a:defRPr sz="3100" b="0">
                <a:solidFill>
                  <a:srgbClr val="04304D"/>
                </a:solidFill>
              </a:defRPr>
            </a:lvl1pPr>
          </a:lstStyle>
          <a:p>
            <a:pPr lvl="0">
              <a:defRPr sz="1800">
                <a:solidFill>
                  <a:srgbClr val="000000"/>
                </a:solidFill>
              </a:defRPr>
            </a:pPr>
            <a:r>
              <a:rPr sz="3100">
                <a:solidFill>
                  <a:srgbClr val="04304D"/>
                </a:solidFill>
              </a:rPr>
              <a:t>Grey 2 Dark</a:t>
            </a:r>
          </a:p>
        </p:txBody>
      </p:sp>
      <p:sp>
        <p:nvSpPr>
          <p:cNvPr id="99" name="Shape 99"/>
          <p:cNvSpPr/>
          <p:nvPr/>
        </p:nvSpPr>
        <p:spPr>
          <a:xfrm>
            <a:off x="9440358" y="10016280"/>
            <a:ext cx="1494490" cy="11842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spcBef>
                <a:spcPts val="1200"/>
              </a:spcBef>
              <a:defRPr sz="3100" b="0">
                <a:solidFill>
                  <a:srgbClr val="249BE0"/>
                </a:solidFill>
              </a:defRPr>
            </a:lvl1pPr>
          </a:lstStyle>
          <a:p>
            <a:pPr lvl="0">
              <a:defRPr sz="1800">
                <a:solidFill>
                  <a:srgbClr val="000000"/>
                </a:solidFill>
              </a:defRPr>
            </a:pPr>
            <a:r>
              <a:rPr sz="3100">
                <a:solidFill>
                  <a:srgbClr val="249BE0"/>
                </a:solidFill>
              </a:rPr>
              <a:t>Grey 2 Light</a:t>
            </a:r>
          </a:p>
        </p:txBody>
      </p:sp>
      <p:sp>
        <p:nvSpPr>
          <p:cNvPr id="100" name="Shape 100"/>
          <p:cNvSpPr/>
          <p:nvPr/>
        </p:nvSpPr>
        <p:spPr>
          <a:xfrm>
            <a:off x="952500" y="615156"/>
            <a:ext cx="21005800" cy="14946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defRPr sz="8000" b="0"/>
            </a:lvl1pPr>
          </a:lstStyle>
          <a:p>
            <a:pPr lvl="0">
              <a:defRPr sz="1800">
                <a:solidFill>
                  <a:srgbClr val="000000"/>
                </a:solidFill>
              </a:defRPr>
            </a:pPr>
            <a:r>
              <a:rPr sz="8000">
                <a:solidFill>
                  <a:srgbClr val="3B99D4"/>
                </a:solidFill>
              </a:rPr>
              <a:t>Color Palette</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p:cNvSpPr>
          <p:nvPr>
            <p:ph type="title" idx="4294967295"/>
          </p:nvPr>
        </p:nvSpPr>
        <p:spPr>
          <a:xfrm>
            <a:off x="5742433" y="5256559"/>
            <a:ext cx="12899134" cy="2984105"/>
          </a:xfrm>
          <a:prstGeom prst="rect">
            <a:avLst/>
          </a:prstGeom>
        </p:spPr>
        <p:txBody>
          <a:bodyPr/>
          <a:lstStyle>
            <a:lvl1pPr algn="r">
              <a:lnSpc>
                <a:spcPct val="80000"/>
              </a:lnSpc>
              <a:defRPr sz="13000">
                <a:latin typeface="+mn-lt"/>
                <a:ea typeface="+mn-ea"/>
                <a:cs typeface="+mn-cs"/>
                <a:sym typeface="Segoe UI"/>
              </a:defRPr>
            </a:lvl1pPr>
          </a:lstStyle>
          <a:p>
            <a:pPr lvl="0" algn="ctr">
              <a:defRPr sz="1800">
                <a:solidFill>
                  <a:srgbClr val="000000"/>
                </a:solidFill>
              </a:defRPr>
            </a:pPr>
            <a:r>
              <a:rPr sz="13000">
                <a:solidFill>
                  <a:srgbClr val="FFFFFF"/>
                </a:solidFill>
              </a:rPr>
              <a:t>Slide Samples</a:t>
            </a:r>
          </a:p>
        </p:txBody>
      </p:sp>
      <p:sp>
        <p:nvSpPr>
          <p:cNvPr id="509" name="Shape 509"/>
          <p:cNvSpPr/>
          <p:nvPr/>
        </p:nvSpPr>
        <p:spPr>
          <a:xfrm flipV="1">
            <a:off x="4154883" y="5170834"/>
            <a:ext cx="1695848" cy="2984105"/>
          </a:xfrm>
          <a:prstGeom prst="line">
            <a:avLst/>
          </a:prstGeom>
          <a:ln w="76200">
            <a:solidFill>
              <a:srgbClr val="4AA3D9"/>
            </a:solidFill>
            <a:miter lim="400000"/>
          </a:ln>
        </p:spPr>
        <p:txBody>
          <a:bodyPr lIns="0" tIns="0" rIns="0" bIns="0" anchor="ctr"/>
          <a:lstStyle/>
          <a:p>
            <a:pPr lvl="0" algn="ctr">
              <a:defRPr sz="3600" b="0">
                <a:solidFill>
                  <a:srgbClr val="FFFFFF"/>
                </a:solidFill>
                <a:latin typeface="Helvetica Light"/>
                <a:ea typeface="Helvetica Light"/>
                <a:cs typeface="Helvetica Light"/>
                <a:sym typeface="Helvetica Light"/>
              </a:defRPr>
            </a:pPr>
            <a:endParaRPr/>
          </a:p>
        </p:txBody>
      </p:sp>
      <p:sp>
        <p:nvSpPr>
          <p:cNvPr id="510" name="Shape 510"/>
          <p:cNvSpPr/>
          <p:nvPr/>
        </p:nvSpPr>
        <p:spPr>
          <a:xfrm flipV="1">
            <a:off x="19013883" y="5170834"/>
            <a:ext cx="1695849" cy="2984105"/>
          </a:xfrm>
          <a:prstGeom prst="line">
            <a:avLst/>
          </a:prstGeom>
          <a:ln w="76200">
            <a:solidFill>
              <a:srgbClr val="4AA3D9"/>
            </a:solidFill>
            <a:miter lim="400000"/>
          </a:ln>
        </p:spPr>
        <p:txBody>
          <a:bodyPr lIns="0" tIns="0" rIns="0" bIns="0" anchor="ctr"/>
          <a:lstStyle/>
          <a:p>
            <a:pPr lvl="0" algn="ctr">
              <a:defRPr sz="3600" b="0">
                <a:solidFill>
                  <a:srgbClr val="FFFFFF"/>
                </a:solidFill>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p:cNvSpPr>
          <p:nvPr>
            <p:ph type="title"/>
          </p:nvPr>
        </p:nvSpPr>
        <p:spPr>
          <a:prstGeom prst="rect">
            <a:avLst/>
          </a:prstGeom>
        </p:spPr>
        <p:txBody>
          <a:bodyPr>
            <a:normAutofit/>
          </a:bodyPr>
          <a:lstStyle>
            <a:lvl1pPr>
              <a:lnSpc>
                <a:spcPct val="90000"/>
              </a:lnSpc>
              <a:defRPr sz="10000">
                <a:latin typeface="+mj-lt"/>
                <a:ea typeface="+mj-ea"/>
                <a:cs typeface="+mj-cs"/>
                <a:sym typeface="Segoe UI Semilight"/>
              </a:defRPr>
            </a:lvl1pPr>
          </a:lstStyle>
          <a:p>
            <a:pPr lvl="0">
              <a:defRPr sz="1800">
                <a:solidFill>
                  <a:srgbClr val="000000"/>
                </a:solidFill>
              </a:defRPr>
            </a:pPr>
            <a:r>
              <a:rPr sz="11000">
                <a:solidFill>
                  <a:srgbClr val="FFFFFF"/>
                </a:solidFill>
                <a:latin typeface="+mn-lt"/>
              </a:rPr>
              <a:t>Presentation title goes here. Make it punchy.</a:t>
            </a:r>
          </a:p>
        </p:txBody>
      </p:sp>
      <p:sp>
        <p:nvSpPr>
          <p:cNvPr id="513" name="Shape 513"/>
          <p:cNvSpPr/>
          <p:nvPr/>
        </p:nvSpPr>
        <p:spPr>
          <a:xfrm>
            <a:off x="17545372" y="11264899"/>
            <a:ext cx="5829623" cy="863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r">
              <a:defRPr>
                <a:solidFill>
                  <a:srgbClr val="4AA3D9"/>
                </a:solidFill>
              </a:defRPr>
            </a:lvl1pPr>
          </a:lstStyle>
          <a:p>
            <a:pPr lvl="0">
              <a:defRPr sz="1800" b="0">
                <a:solidFill>
                  <a:srgbClr val="000000"/>
                </a:solidFill>
              </a:defRPr>
            </a:pPr>
            <a:r>
              <a:rPr sz="4500" b="1">
                <a:solidFill>
                  <a:srgbClr val="4AA3D9"/>
                </a:solidFill>
              </a:rPr>
              <a:t>Presenter Title</a:t>
            </a:r>
          </a:p>
        </p:txBody>
      </p:sp>
      <p:sp>
        <p:nvSpPr>
          <p:cNvPr id="514" name="Shape 514"/>
          <p:cNvSpPr/>
          <p:nvPr/>
        </p:nvSpPr>
        <p:spPr>
          <a:xfrm>
            <a:off x="14737779" y="12077700"/>
            <a:ext cx="8637216" cy="812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r">
              <a:defRPr sz="4200">
                <a:solidFill>
                  <a:srgbClr val="4AA3D9"/>
                </a:solidFill>
                <a:latin typeface="Segoe UI Semibold"/>
                <a:ea typeface="Segoe UI Semibold"/>
                <a:cs typeface="Segoe UI Semibold"/>
                <a:sym typeface="Segoe UI Semibold"/>
              </a:defRPr>
            </a:lvl1pPr>
          </a:lstStyle>
          <a:p>
            <a:pPr lvl="0">
              <a:defRPr sz="1800" b="0">
                <a:solidFill>
                  <a:srgbClr val="000000"/>
                </a:solidFill>
              </a:defRPr>
            </a:pPr>
            <a:r>
              <a:rPr sz="4200" b="1">
                <a:solidFill>
                  <a:srgbClr val="4AA3D9"/>
                </a:solidFill>
              </a:rPr>
              <a:t>@twitter_or_email</a:t>
            </a:r>
          </a:p>
        </p:txBody>
      </p:sp>
      <p:sp>
        <p:nvSpPr>
          <p:cNvPr id="515" name="Shape 515"/>
          <p:cNvSpPr/>
          <p:nvPr/>
        </p:nvSpPr>
        <p:spPr>
          <a:xfrm>
            <a:off x="17443288" y="10312399"/>
            <a:ext cx="5931707" cy="1016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r">
              <a:defRPr sz="54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5400" b="1">
                <a:solidFill>
                  <a:srgbClr val="FFFFFF"/>
                </a:solidFill>
              </a:rPr>
              <a:t>Presenter Name</a:t>
            </a:r>
          </a:p>
        </p:txBody>
      </p:sp>
      <p:pic>
        <p:nvPicPr>
          <p:cNvPr id="516" name="craig-headshot-xummit.jpg"/>
          <p:cNvPicPr/>
          <p:nvPr/>
        </p:nvPicPr>
        <p:blipFill>
          <a:blip r:embed="rId3">
            <a:extLst/>
          </a:blip>
          <a:stretch>
            <a:fillRect/>
          </a:stretch>
        </p:blipFill>
        <p:spPr>
          <a:xfrm>
            <a:off x="-83630" y="3075"/>
            <a:ext cx="12286855" cy="13700126"/>
          </a:xfrm>
          <a:prstGeom prst="rect">
            <a:avLst/>
          </a:prstGeom>
          <a:ln w="12700">
            <a:miter lim="400000"/>
          </a:ln>
        </p:spPr>
      </p:pic>
      <p:sp>
        <p:nvSpPr>
          <p:cNvPr id="517" name="Shape 517"/>
          <p:cNvSpPr/>
          <p:nvPr/>
        </p:nvSpPr>
        <p:spPr>
          <a:xfrm flipV="1">
            <a:off x="4216400" y="-50801"/>
            <a:ext cx="8010328" cy="13817602"/>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518" name="Shape 518"/>
          <p:cNvSpPr/>
          <p:nvPr/>
        </p:nvSpPr>
        <p:spPr>
          <a:xfrm flipV="1">
            <a:off x="-4076700" y="-76201"/>
            <a:ext cx="8010328" cy="13817602"/>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p:cNvSpPr>
          <p:nvPr>
            <p:ph type="title"/>
          </p:nvPr>
        </p:nvSpPr>
        <p:spPr>
          <a:xfrm>
            <a:off x="4737566" y="5273824"/>
            <a:ext cx="14908868" cy="2758232"/>
          </a:xfrm>
          <a:prstGeom prst="rect">
            <a:avLst/>
          </a:prstGeom>
        </p:spPr>
        <p:txBody>
          <a:bodyPr>
            <a:normAutofit/>
          </a:bodyPr>
          <a:lstStyle/>
          <a:p>
            <a:pPr lvl="0">
              <a:defRPr sz="1800">
                <a:solidFill>
                  <a:srgbClr val="000000"/>
                </a:solidFill>
              </a:defRPr>
            </a:pPr>
            <a:r>
              <a:rPr sz="13000">
                <a:solidFill>
                  <a:srgbClr val="FFFFFF"/>
                </a:solidFill>
              </a:rPr>
              <a:t>Section Heading</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 name="xamarin_192.jpg"/>
          <p:cNvPicPr/>
          <p:nvPr/>
        </p:nvPicPr>
        <p:blipFill rotWithShape="1">
          <a:blip r:embed="rId3">
            <a:extLst/>
          </a:blip>
          <a:srcRect l="21" r="21"/>
          <a:stretch/>
        </p:blipFill>
        <p:spPr>
          <a:xfrm>
            <a:off x="9202335" y="-56357"/>
            <a:ext cx="15206266" cy="13803314"/>
          </a:xfrm>
          <a:prstGeom prst="rect">
            <a:avLst/>
          </a:prstGeom>
          <a:ln w="12700">
            <a:miter lim="400000"/>
          </a:ln>
        </p:spPr>
      </p:pic>
      <p:sp>
        <p:nvSpPr>
          <p:cNvPr id="527" name="Shape 527"/>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Text with big image</a:t>
            </a:r>
          </a:p>
        </p:txBody>
      </p:sp>
      <p:sp>
        <p:nvSpPr>
          <p:cNvPr id="528" name="Shape 528"/>
          <p:cNvSpPr>
            <a:spLocks noGrp="1"/>
          </p:cNvSpPr>
          <p:nvPr>
            <p:ph type="body" idx="1"/>
          </p:nvPr>
        </p:nvSpPr>
        <p:spPr>
          <a:prstGeom prst="rect">
            <a:avLst/>
          </a:prstGeom>
        </p:spPr>
        <p:txBody>
          <a:bodyPr/>
          <a:lstStyle/>
          <a:p>
            <a:pPr lvl="0">
              <a:defRPr sz="1800">
                <a:solidFill>
                  <a:srgbClr val="000000"/>
                </a:solidFill>
              </a:defRPr>
            </a:pPr>
            <a:r>
              <a:rPr sz="4500">
                <a:solidFill>
                  <a:srgbClr val="FFFFFF"/>
                </a:solidFill>
              </a:rPr>
              <a:t>Content 45pt</a:t>
            </a:r>
          </a:p>
        </p:txBody>
      </p:sp>
      <p:sp>
        <p:nvSpPr>
          <p:cNvPr id="529" name="Shape 529"/>
          <p:cNvSpPr/>
          <p:nvPr/>
        </p:nvSpPr>
        <p:spPr>
          <a:xfrm>
            <a:off x="875050" y="2292350"/>
            <a:ext cx="4576540" cy="1117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 60pt</a:t>
            </a:r>
          </a:p>
        </p:txBody>
      </p:sp>
      <p:pic>
        <p:nvPicPr>
          <p:cNvPr id="531" name="logo-for-Photo-BKGD.png"/>
          <p:cNvPicPr/>
          <p:nvPr/>
        </p:nvPicPr>
        <p:blipFill>
          <a:blip r:embed="rId4">
            <a:extLst/>
          </a:blip>
          <a:stretch>
            <a:fillRect/>
          </a:stretch>
        </p:blipFill>
        <p:spPr>
          <a:xfrm>
            <a:off x="17900650" y="12293600"/>
            <a:ext cx="5524500" cy="508000"/>
          </a:xfrm>
          <a:prstGeom prst="rect">
            <a:avLst/>
          </a:prstGeom>
          <a:ln w="12700">
            <a:miter lim="400000"/>
          </a:ln>
        </p:spPr>
      </p:pic>
      <p:sp>
        <p:nvSpPr>
          <p:cNvPr id="2" name="Rectangle 1"/>
          <p:cNvSpPr/>
          <p:nvPr/>
        </p:nvSpPr>
        <p:spPr>
          <a:xfrm>
            <a:off x="24866006" y="1377950"/>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9" name="Right Triangle 8"/>
          <p:cNvSpPr/>
          <p:nvPr/>
        </p:nvSpPr>
        <p:spPr>
          <a:xfrm flipH="1" flipV="1">
            <a:off x="24453408" y="1377950"/>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 name="xamarin_192.jpg"/>
          <p:cNvPicPr/>
          <p:nvPr/>
        </p:nvPicPr>
        <p:blipFill>
          <a:blip r:embed="rId3">
            <a:extLst/>
          </a:blip>
          <a:stretch>
            <a:fillRect/>
          </a:stretch>
        </p:blipFill>
        <p:spPr>
          <a:xfrm>
            <a:off x="9202335" y="-56357"/>
            <a:ext cx="15206266" cy="13803314"/>
          </a:xfrm>
          <a:prstGeom prst="rect">
            <a:avLst/>
          </a:prstGeom>
          <a:ln w="12700">
            <a:miter lim="400000"/>
          </a:ln>
        </p:spPr>
      </p:pic>
      <p:sp>
        <p:nvSpPr>
          <p:cNvPr id="536" name="Shape 536"/>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Text with big image</a:t>
            </a:r>
          </a:p>
        </p:txBody>
      </p:sp>
      <p:pic>
        <p:nvPicPr>
          <p:cNvPr id="537" name="logo-for-Photo-BKGD.png"/>
          <p:cNvPicPr/>
          <p:nvPr/>
        </p:nvPicPr>
        <p:blipFill>
          <a:blip r:embed="rId4">
            <a:extLst/>
          </a:blip>
          <a:stretch>
            <a:fillRect/>
          </a:stretch>
        </p:blipFill>
        <p:spPr>
          <a:xfrm>
            <a:off x="17900650" y="12293600"/>
            <a:ext cx="5524500" cy="508000"/>
          </a:xfrm>
          <a:prstGeom prst="rect">
            <a:avLst/>
          </a:prstGeom>
          <a:ln w="12700">
            <a:miter lim="400000"/>
          </a:ln>
        </p:spPr>
      </p:pic>
      <p:sp>
        <p:nvSpPr>
          <p:cNvPr id="538" name="Shape 538"/>
          <p:cNvSpPr>
            <a:spLocks noGrp="1"/>
          </p:cNvSpPr>
          <p:nvPr>
            <p:ph type="body" idx="1"/>
          </p:nvPr>
        </p:nvSpPr>
        <p:spPr>
          <a:xfrm>
            <a:off x="901700" y="4089400"/>
            <a:ext cx="10791925" cy="9296400"/>
          </a:xfrm>
          <a:prstGeom prst="rect">
            <a:avLst/>
          </a:prstGeom>
        </p:spPr>
        <p:txBody>
          <a:bodyPr/>
          <a:lstStyle/>
          <a:p>
            <a:pPr lvl="0">
              <a:defRPr sz="1800">
                <a:solidFill>
                  <a:srgbClr val="000000"/>
                </a:solidFill>
              </a:defRPr>
            </a:pPr>
            <a:r>
              <a:rPr sz="4500">
                <a:solidFill>
                  <a:srgbClr val="FFFFFF"/>
                </a:solidFill>
              </a:rPr>
              <a:t>Content 45pt</a:t>
            </a:r>
          </a:p>
        </p:txBody>
      </p:sp>
      <p:sp>
        <p:nvSpPr>
          <p:cNvPr id="539" name="Shape 539"/>
          <p:cNvSpPr/>
          <p:nvPr/>
        </p:nvSpPr>
        <p:spPr>
          <a:xfrm>
            <a:off x="875050" y="2292350"/>
            <a:ext cx="4576540" cy="1117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 60pt</a:t>
            </a:r>
          </a:p>
        </p:txBody>
      </p:sp>
      <p:sp>
        <p:nvSpPr>
          <p:cNvPr id="7" name="Rectangle 6"/>
          <p:cNvSpPr/>
          <p:nvPr/>
        </p:nvSpPr>
        <p:spPr>
          <a:xfrm>
            <a:off x="24866006" y="1377950"/>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8" name="Right Triangle 7"/>
          <p:cNvSpPr/>
          <p:nvPr/>
        </p:nvSpPr>
        <p:spPr>
          <a:xfrm flipH="1" flipV="1">
            <a:off x="24453408" y="1377950"/>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pasted-image.tif"/>
          <p:cNvPicPr/>
          <p:nvPr/>
        </p:nvPicPr>
        <p:blipFill>
          <a:blip r:embed="rId3">
            <a:extLst/>
          </a:blip>
          <a:srcRect t="175" r="11913" b="10593"/>
          <a:stretch>
            <a:fillRect/>
          </a:stretch>
        </p:blipFill>
        <p:spPr>
          <a:xfrm>
            <a:off x="-161902" y="-2978"/>
            <a:ext cx="24860067" cy="14165414"/>
          </a:xfrm>
          <a:prstGeom prst="rect">
            <a:avLst/>
          </a:prstGeom>
          <a:ln w="12700">
            <a:miter lim="400000"/>
          </a:ln>
        </p:spPr>
      </p:pic>
      <p:pic>
        <p:nvPicPr>
          <p:cNvPr id="544" name="logo-for-Photo-BKGD.png"/>
          <p:cNvPicPr/>
          <p:nvPr/>
        </p:nvPicPr>
        <p:blipFill>
          <a:blip r:embed="rId4">
            <a:extLst/>
          </a:blip>
          <a:stretch>
            <a:fillRect/>
          </a:stretch>
        </p:blipFill>
        <p:spPr>
          <a:xfrm>
            <a:off x="17900650" y="12293600"/>
            <a:ext cx="5524500" cy="508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548" name="Shape 548"/>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Photos separated by gaps</a:t>
            </a:r>
          </a:p>
        </p:txBody>
      </p:sp>
      <p:pic>
        <p:nvPicPr>
          <p:cNvPr id="549" name="logo-for-Photo-BKGD.png"/>
          <p:cNvPicPr/>
          <p:nvPr/>
        </p:nvPicPr>
        <p:blipFill>
          <a:blip r:embed="rId3">
            <a:extLst/>
          </a:blip>
          <a:stretch>
            <a:fillRect/>
          </a:stretch>
        </p:blipFill>
        <p:spPr>
          <a:xfrm>
            <a:off x="17900650" y="12293600"/>
            <a:ext cx="5524500" cy="508000"/>
          </a:xfrm>
          <a:prstGeom prst="rect">
            <a:avLst/>
          </a:prstGeom>
          <a:ln w="12700">
            <a:miter lim="400000"/>
          </a:ln>
        </p:spPr>
      </p:pic>
      <p:pic>
        <p:nvPicPr>
          <p:cNvPr id="550" name="Screenshot 2014-04-10 13.39.28.jpg"/>
          <p:cNvPicPr/>
          <p:nvPr/>
        </p:nvPicPr>
        <p:blipFill>
          <a:blip r:embed="rId4">
            <a:extLst/>
          </a:blip>
          <a:stretch>
            <a:fillRect/>
          </a:stretch>
        </p:blipFill>
        <p:spPr>
          <a:xfrm>
            <a:off x="938192" y="4315989"/>
            <a:ext cx="6677591" cy="5029612"/>
          </a:xfrm>
          <a:prstGeom prst="rect">
            <a:avLst/>
          </a:prstGeom>
          <a:ln w="12700">
            <a:miter lim="400000"/>
          </a:ln>
        </p:spPr>
      </p:pic>
      <p:pic>
        <p:nvPicPr>
          <p:cNvPr id="551" name="header image.jpg"/>
          <p:cNvPicPr/>
          <p:nvPr/>
        </p:nvPicPr>
        <p:blipFill>
          <a:blip r:embed="rId5">
            <a:extLst/>
          </a:blip>
          <a:srcRect l="9824" t="2750" r="2517" b="8610"/>
          <a:stretch>
            <a:fillRect/>
          </a:stretch>
        </p:blipFill>
        <p:spPr>
          <a:xfrm>
            <a:off x="8436669" y="4315989"/>
            <a:ext cx="6677686" cy="5061616"/>
          </a:xfrm>
          <a:prstGeom prst="rect">
            <a:avLst/>
          </a:prstGeom>
          <a:ln w="12700">
            <a:miter lim="400000"/>
          </a:ln>
        </p:spPr>
      </p:pic>
      <p:pic>
        <p:nvPicPr>
          <p:cNvPr id="552" name="WordamentHero1.jpg"/>
          <p:cNvPicPr/>
          <p:nvPr/>
        </p:nvPicPr>
        <p:blipFill>
          <a:blip r:embed="rId6">
            <a:extLst/>
          </a:blip>
          <a:srcRect r="1846"/>
          <a:stretch>
            <a:fillRect/>
          </a:stretch>
        </p:blipFill>
        <p:spPr>
          <a:xfrm>
            <a:off x="15935374" y="4315989"/>
            <a:ext cx="6653552" cy="5084050"/>
          </a:xfrm>
          <a:prstGeom prst="rect">
            <a:avLst/>
          </a:prstGeom>
          <a:ln w="12700">
            <a:miter lim="400000"/>
          </a:ln>
        </p:spPr>
      </p:pic>
      <p:sp>
        <p:nvSpPr>
          <p:cNvPr id="553" name="Shape 553"/>
          <p:cNvSpPr/>
          <p:nvPr/>
        </p:nvSpPr>
        <p:spPr>
          <a:xfrm>
            <a:off x="881948" y="10146073"/>
            <a:ext cx="7013700" cy="15595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nSpc>
                <a:spcPct val="90000"/>
              </a:lnSpc>
              <a:spcBef>
                <a:spcPts val="3500"/>
              </a:spcBef>
              <a:defRPr sz="1800" b="0">
                <a:solidFill>
                  <a:srgbClr val="000000"/>
                </a:solidFill>
              </a:defRPr>
            </a:pPr>
            <a:r>
              <a:rPr sz="3500">
                <a:solidFill>
                  <a:srgbClr val="FFFFFF"/>
                </a:solidFill>
              </a:rPr>
              <a:t>This text shape has no fill.</a:t>
            </a:r>
            <a:br>
              <a:rPr sz="3500">
                <a:solidFill>
                  <a:srgbClr val="FFFFFF"/>
                </a:solidFill>
              </a:rPr>
            </a:br>
            <a:r>
              <a:rPr sz="3500">
                <a:solidFill>
                  <a:srgbClr val="FFFFFF"/>
                </a:solidFill>
              </a:rPr>
              <a:t>It uses the same default interior margins as content tiles </a:t>
            </a:r>
          </a:p>
        </p:txBody>
      </p:sp>
      <p:sp>
        <p:nvSpPr>
          <p:cNvPr id="554" name="Shape 554"/>
          <p:cNvSpPr/>
          <p:nvPr/>
        </p:nvSpPr>
        <p:spPr>
          <a:xfrm>
            <a:off x="8390752" y="10111782"/>
            <a:ext cx="7013700" cy="10909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90000"/>
              </a:lnSpc>
              <a:spcBef>
                <a:spcPts val="3500"/>
              </a:spcBef>
              <a:defRPr sz="3500" b="0">
                <a:solidFill>
                  <a:srgbClr val="FFFFFF"/>
                </a:solidFill>
              </a:defRPr>
            </a:lvl1pPr>
          </a:lstStyle>
          <a:p>
            <a:pPr lvl="0">
              <a:defRPr sz="1800">
                <a:solidFill>
                  <a:srgbClr val="000000"/>
                </a:solidFill>
              </a:defRPr>
            </a:pPr>
            <a:r>
              <a:rPr sz="3500">
                <a:solidFill>
                  <a:srgbClr val="FFFFFF"/>
                </a:solidFill>
              </a:rPr>
              <a:t>Align all text blocks to the content tiles interior margins</a:t>
            </a:r>
          </a:p>
        </p:txBody>
      </p:sp>
      <p:sp>
        <p:nvSpPr>
          <p:cNvPr id="555" name="Shape 555"/>
          <p:cNvSpPr/>
          <p:nvPr/>
        </p:nvSpPr>
        <p:spPr>
          <a:xfrm>
            <a:off x="15924955" y="10111782"/>
            <a:ext cx="7013700" cy="10909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nSpc>
                <a:spcPct val="90000"/>
              </a:lnSpc>
              <a:spcBef>
                <a:spcPts val="3500"/>
              </a:spcBef>
              <a:defRPr sz="1800" b="0">
                <a:solidFill>
                  <a:srgbClr val="000000"/>
                </a:solidFill>
              </a:defRPr>
            </a:pPr>
            <a:r>
              <a:rPr sz="3500">
                <a:solidFill>
                  <a:srgbClr val="FFFFFF"/>
                </a:solidFill>
              </a:rPr>
              <a:t>Text can be used on, above or </a:t>
            </a:r>
            <a:br>
              <a:rPr sz="3500">
                <a:solidFill>
                  <a:srgbClr val="FFFFFF"/>
                </a:solidFill>
              </a:rPr>
            </a:br>
            <a:r>
              <a:rPr sz="3500">
                <a:solidFill>
                  <a:srgbClr val="FFFFFF"/>
                </a:solidFill>
              </a:rPr>
              <a:t>below photos.</a:t>
            </a:r>
          </a:p>
        </p:txBody>
      </p:sp>
      <p:sp>
        <p:nvSpPr>
          <p:cNvPr id="10" name="Rectangle 9"/>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11" name="Right Triangle 10"/>
          <p:cNvSpPr/>
          <p:nvPr/>
        </p:nvSpPr>
        <p:spPr>
          <a:xfrm flipH="1" flipV="1">
            <a:off x="24453408"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559" name="Shape 559"/>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60" name="Shape 560"/>
          <p:cNvSpPr>
            <a:spLocks noGrp="1"/>
          </p:cNvSpPr>
          <p:nvPr>
            <p:ph type="body" idx="1"/>
          </p:nvPr>
        </p:nvSpPr>
        <p:spPr>
          <a:prstGeom prst="rect">
            <a:avLst/>
          </a:prstGeom>
        </p:spPr>
        <p:txBody>
          <a:bodyPr/>
          <a:lstStyle/>
          <a:p>
            <a:pPr marL="408214" lvl="0" indent="-408214">
              <a:buSzPct val="125000"/>
              <a:buChar char="•"/>
              <a:defRPr sz="1800">
                <a:solidFill>
                  <a:srgbClr val="000000"/>
                </a:solidFill>
              </a:defRPr>
            </a:pPr>
            <a:r>
              <a:rPr sz="4500">
                <a:solidFill>
                  <a:srgbClr val="FFFFFF"/>
                </a:solidFill>
              </a:rPr>
              <a:t>Content 45pt</a:t>
            </a:r>
          </a:p>
          <a:p>
            <a:pPr marL="408214" lvl="0" indent="-408214">
              <a:buSzPct val="125000"/>
              <a:buChar char="•"/>
              <a:defRPr sz="1800">
                <a:solidFill>
                  <a:srgbClr val="000000"/>
                </a:solidFill>
              </a:defRPr>
            </a:pPr>
            <a:r>
              <a:rPr sz="4500">
                <a:solidFill>
                  <a:srgbClr val="FFFFFF"/>
                </a:solidFill>
              </a:rPr>
              <a:t>Sed diam nonumy eirmod </a:t>
            </a:r>
          </a:p>
          <a:p>
            <a:pPr marL="408214" lvl="0" indent="-408214">
              <a:buSzPct val="125000"/>
              <a:buChar char="•"/>
              <a:defRPr sz="1800">
                <a:solidFill>
                  <a:srgbClr val="000000"/>
                </a:solidFill>
              </a:defRPr>
            </a:pPr>
            <a:r>
              <a:rPr sz="4500">
                <a:solidFill>
                  <a:srgbClr val="FFFFFF"/>
                </a:solidFill>
              </a:rPr>
              <a:t>Tempor invidunt aliquyam erat</a:t>
            </a:r>
          </a:p>
          <a:p>
            <a:pPr marL="997857" lvl="0" indent="-362857">
              <a:buSzPct val="30000"/>
              <a:defRPr sz="1800">
                <a:solidFill>
                  <a:srgbClr val="000000"/>
                </a:solidFill>
              </a:defRPr>
            </a:pPr>
            <a:r>
              <a:rPr sz="4500">
                <a:solidFill>
                  <a:srgbClr val="FFFFFF"/>
                </a:solidFill>
              </a:rPr>
              <a:t>Labore et dolore magna</a:t>
            </a:r>
          </a:p>
          <a:p>
            <a:pPr marL="997857" lvl="0" indent="-362857">
              <a:buSzPct val="30000"/>
              <a:defRPr sz="1800">
                <a:solidFill>
                  <a:srgbClr val="000000"/>
                </a:solidFill>
              </a:defRPr>
            </a:pPr>
            <a:r>
              <a:rPr sz="4500">
                <a:solidFill>
                  <a:srgbClr val="FFFFFF"/>
                </a:solidFill>
              </a:rPr>
              <a:t>At vero eos et accusam </a:t>
            </a:r>
          </a:p>
          <a:p>
            <a:pPr marL="997857" lvl="0" indent="-362857">
              <a:buSzPct val="30000"/>
              <a:defRPr sz="1800">
                <a:solidFill>
                  <a:srgbClr val="000000"/>
                </a:solidFill>
              </a:defRPr>
            </a:pPr>
            <a:r>
              <a:rPr sz="4500">
                <a:solidFill>
                  <a:srgbClr val="FFFFFF"/>
                </a:solidFill>
              </a:rPr>
              <a:t>Et justo duo dolores</a:t>
            </a:r>
          </a:p>
        </p:txBody>
      </p:sp>
      <p:sp>
        <p:nvSpPr>
          <p:cNvPr id="561" name="Shape 561"/>
          <p:cNvSpPr/>
          <p:nvPr/>
        </p:nvSpPr>
        <p:spPr>
          <a:xfrm>
            <a:off x="875050" y="2343150"/>
            <a:ext cx="3845838" cy="1117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pic>
        <p:nvPicPr>
          <p:cNvPr id="562" name="logo-for-Photo-BKGD.png"/>
          <p:cNvPicPr/>
          <p:nvPr/>
        </p:nvPicPr>
        <p:blipFill>
          <a:blip r:embed="rId3">
            <a:extLst/>
          </a:blip>
          <a:stretch>
            <a:fillRect/>
          </a:stretch>
        </p:blipFill>
        <p:spPr>
          <a:xfrm>
            <a:off x="17900650" y="12293600"/>
            <a:ext cx="5524500" cy="508000"/>
          </a:xfrm>
          <a:prstGeom prst="rect">
            <a:avLst/>
          </a:prstGeom>
          <a:ln w="12700">
            <a:miter lim="400000"/>
          </a:ln>
        </p:spPr>
      </p:pic>
      <p:sp>
        <p:nvSpPr>
          <p:cNvPr id="563" name="Shape 563"/>
          <p:cNvSpPr/>
          <p:nvPr/>
        </p:nvSpPr>
        <p:spPr>
          <a:xfrm>
            <a:off x="12128500" y="4076700"/>
            <a:ext cx="10791925" cy="769342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L="408214" lvl="0" indent="-408214">
              <a:lnSpc>
                <a:spcPct val="90000"/>
              </a:lnSpc>
              <a:spcBef>
                <a:spcPts val="3500"/>
              </a:spcBef>
              <a:buSzPct val="125000"/>
              <a:buChar char="•"/>
              <a:defRPr sz="1800" b="0">
                <a:solidFill>
                  <a:srgbClr val="000000"/>
                </a:solidFill>
              </a:defRPr>
            </a:pPr>
            <a:r>
              <a:rPr sz="4500">
                <a:solidFill>
                  <a:srgbClr val="FFFFFF"/>
                </a:solidFill>
              </a:rPr>
              <a:t>Content 45pt</a:t>
            </a:r>
          </a:p>
          <a:p>
            <a:pPr marL="408214" lvl="0" indent="-408214">
              <a:lnSpc>
                <a:spcPct val="90000"/>
              </a:lnSpc>
              <a:spcBef>
                <a:spcPts val="3500"/>
              </a:spcBef>
              <a:buSzPct val="125000"/>
              <a:buChar char="•"/>
              <a:defRPr sz="1800" b="0">
                <a:solidFill>
                  <a:srgbClr val="000000"/>
                </a:solidFill>
              </a:defRPr>
            </a:pPr>
            <a:r>
              <a:rPr sz="4500">
                <a:solidFill>
                  <a:srgbClr val="FFFFFF"/>
                </a:solidFill>
              </a:rPr>
              <a:t>Sed diam nonumy eirmod </a:t>
            </a:r>
          </a:p>
          <a:p>
            <a:pPr marL="408214" lvl="0" indent="-408214">
              <a:lnSpc>
                <a:spcPct val="90000"/>
              </a:lnSpc>
              <a:spcBef>
                <a:spcPts val="3500"/>
              </a:spcBef>
              <a:buSzPct val="125000"/>
              <a:buChar char="•"/>
              <a:defRPr sz="1800" b="0">
                <a:solidFill>
                  <a:srgbClr val="000000"/>
                </a:solidFill>
              </a:defRPr>
            </a:pPr>
            <a:r>
              <a:rPr sz="4500">
                <a:solidFill>
                  <a:srgbClr val="FFFFFF"/>
                </a:solidFill>
              </a:rPr>
              <a:t>Tempor invidunt aliquyam erat</a:t>
            </a:r>
          </a:p>
          <a:p>
            <a:pPr marL="997857" lvl="0" indent="-362857">
              <a:lnSpc>
                <a:spcPct val="90000"/>
              </a:lnSpc>
              <a:spcBef>
                <a:spcPts val="3500"/>
              </a:spcBef>
              <a:buSzPct val="30000"/>
              <a:buChar char="■"/>
              <a:defRPr sz="1800" b="0">
                <a:solidFill>
                  <a:srgbClr val="000000"/>
                </a:solidFill>
              </a:defRPr>
            </a:pPr>
            <a:r>
              <a:rPr sz="4500">
                <a:solidFill>
                  <a:srgbClr val="FFFFFF"/>
                </a:solidFill>
              </a:rPr>
              <a:t>Labore et dolore magna</a:t>
            </a:r>
          </a:p>
          <a:p>
            <a:pPr marL="997857" lvl="0" indent="-362857">
              <a:lnSpc>
                <a:spcPct val="90000"/>
              </a:lnSpc>
              <a:spcBef>
                <a:spcPts val="3500"/>
              </a:spcBef>
              <a:buSzPct val="30000"/>
              <a:buChar char="■"/>
              <a:defRPr sz="1800" b="0">
                <a:solidFill>
                  <a:srgbClr val="000000"/>
                </a:solidFill>
              </a:defRPr>
            </a:pPr>
            <a:r>
              <a:rPr sz="4500">
                <a:solidFill>
                  <a:srgbClr val="FFFFFF"/>
                </a:solidFill>
              </a:rPr>
              <a:t>At vero eos et accusam </a:t>
            </a:r>
          </a:p>
          <a:p>
            <a:pPr marL="997857" lvl="0" indent="-362857">
              <a:lnSpc>
                <a:spcPct val="90000"/>
              </a:lnSpc>
              <a:spcBef>
                <a:spcPts val="3500"/>
              </a:spcBef>
              <a:buSzPct val="30000"/>
              <a:buChar char="■"/>
              <a:defRPr sz="1800" b="0">
                <a:solidFill>
                  <a:srgbClr val="000000"/>
                </a:solidFill>
              </a:defRPr>
            </a:pPr>
            <a:r>
              <a:rPr sz="4500">
                <a:solidFill>
                  <a:srgbClr val="FFFFFF"/>
                </a:solidFill>
              </a:rPr>
              <a:t>Et justo duo dolores</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7"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pic>
        <p:nvPicPr>
          <p:cNvPr id="568"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
        <p:nvSpPr>
          <p:cNvPr id="569" name="Shape 569"/>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70" name="Shape 570"/>
          <p:cNvSpPr/>
          <p:nvPr/>
        </p:nvSpPr>
        <p:spPr>
          <a:xfrm>
            <a:off x="875050" y="2343150"/>
            <a:ext cx="3845838" cy="1117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sp>
        <p:nvSpPr>
          <p:cNvPr id="571" name="Shape 571"/>
          <p:cNvSpPr>
            <a:spLocks noGrp="1"/>
          </p:cNvSpPr>
          <p:nvPr>
            <p:ph type="body" idx="1"/>
          </p:nvPr>
        </p:nvSpPr>
        <p:spPr>
          <a:xfrm>
            <a:off x="876300" y="4013200"/>
            <a:ext cx="10791925" cy="9296400"/>
          </a:xfrm>
          <a:prstGeom prst="rect">
            <a:avLst/>
          </a:prstGeom>
        </p:spPr>
        <p:txBody>
          <a:bodyPr/>
          <a:lstStyle/>
          <a:p>
            <a:pPr marL="408214" lvl="0" indent="-408214">
              <a:buSzPct val="125000"/>
              <a:buChar char="•"/>
              <a:defRPr sz="1800">
                <a:solidFill>
                  <a:srgbClr val="000000"/>
                </a:solidFill>
              </a:defRPr>
            </a:pPr>
            <a:r>
              <a:rPr sz="4500">
                <a:solidFill>
                  <a:srgbClr val="FFFFFF"/>
                </a:solidFill>
              </a:rPr>
              <a:t>Content 45pt</a:t>
            </a:r>
          </a:p>
          <a:p>
            <a:pPr marL="408214" lvl="0" indent="-408214">
              <a:buSzPct val="125000"/>
              <a:buChar char="•"/>
              <a:defRPr sz="1800">
                <a:solidFill>
                  <a:srgbClr val="000000"/>
                </a:solidFill>
              </a:defRPr>
            </a:pPr>
            <a:r>
              <a:rPr sz="4500">
                <a:solidFill>
                  <a:srgbClr val="FFFFFF"/>
                </a:solidFill>
              </a:rPr>
              <a:t>Sed diam nonumy eirmod </a:t>
            </a:r>
          </a:p>
          <a:p>
            <a:pPr marL="408214" lvl="0" indent="-408214">
              <a:buSzPct val="125000"/>
              <a:buChar char="•"/>
              <a:defRPr sz="1800">
                <a:solidFill>
                  <a:srgbClr val="000000"/>
                </a:solidFill>
              </a:defRPr>
            </a:pPr>
            <a:r>
              <a:rPr sz="4500">
                <a:solidFill>
                  <a:srgbClr val="FFFFFF"/>
                </a:solidFill>
              </a:rPr>
              <a:t>Tempor invidunt aliquyam erat</a:t>
            </a:r>
          </a:p>
          <a:p>
            <a:pPr marL="997857" lvl="0" indent="-362857">
              <a:buSzPct val="30000"/>
              <a:defRPr sz="1800">
                <a:solidFill>
                  <a:srgbClr val="000000"/>
                </a:solidFill>
              </a:defRPr>
            </a:pPr>
            <a:r>
              <a:rPr sz="4500">
                <a:solidFill>
                  <a:srgbClr val="FFFFFF"/>
                </a:solidFill>
              </a:rPr>
              <a:t>Labore et dolore magna</a:t>
            </a:r>
          </a:p>
          <a:p>
            <a:pPr marL="997857" lvl="0" indent="-362857">
              <a:buSzPct val="30000"/>
              <a:defRPr sz="1800">
                <a:solidFill>
                  <a:srgbClr val="000000"/>
                </a:solidFill>
              </a:defRPr>
            </a:pPr>
            <a:r>
              <a:rPr sz="4500">
                <a:solidFill>
                  <a:srgbClr val="FFFFFF"/>
                </a:solidFill>
              </a:rPr>
              <a:t>At vero eos et accusam </a:t>
            </a:r>
          </a:p>
          <a:p>
            <a:pPr marL="997857" lvl="0" indent="-362857">
              <a:buSzPct val="30000"/>
              <a:defRPr sz="1800">
                <a:solidFill>
                  <a:srgbClr val="000000"/>
                </a:solidFill>
              </a:defRPr>
            </a:pPr>
            <a:r>
              <a:rPr sz="4500">
                <a:solidFill>
                  <a:srgbClr val="FFFFFF"/>
                </a:solidFill>
              </a:rPr>
              <a:t>Et justo duo dolores</a:t>
            </a:r>
          </a:p>
        </p:txBody>
      </p:sp>
      <p:sp>
        <p:nvSpPr>
          <p:cNvPr id="572" name="Shape 572"/>
          <p:cNvSpPr/>
          <p:nvPr/>
        </p:nvSpPr>
        <p:spPr>
          <a:xfrm>
            <a:off x="12128500" y="4076700"/>
            <a:ext cx="10791925" cy="769342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L="408214" lvl="0" indent="-408214">
              <a:lnSpc>
                <a:spcPct val="90000"/>
              </a:lnSpc>
              <a:spcBef>
                <a:spcPts val="3500"/>
              </a:spcBef>
              <a:buSzPct val="125000"/>
              <a:buChar char="•"/>
              <a:defRPr sz="1800" b="0">
                <a:solidFill>
                  <a:srgbClr val="000000"/>
                </a:solidFill>
              </a:defRPr>
            </a:pPr>
            <a:r>
              <a:rPr sz="4500">
                <a:solidFill>
                  <a:srgbClr val="FFFFFF"/>
                </a:solidFill>
              </a:rPr>
              <a:t>Content 45pt</a:t>
            </a:r>
          </a:p>
          <a:p>
            <a:pPr marL="408214" lvl="0" indent="-408214">
              <a:lnSpc>
                <a:spcPct val="90000"/>
              </a:lnSpc>
              <a:spcBef>
                <a:spcPts val="3500"/>
              </a:spcBef>
              <a:buSzPct val="125000"/>
              <a:buChar char="•"/>
              <a:defRPr sz="1800" b="0">
                <a:solidFill>
                  <a:srgbClr val="000000"/>
                </a:solidFill>
              </a:defRPr>
            </a:pPr>
            <a:r>
              <a:rPr sz="4500">
                <a:solidFill>
                  <a:srgbClr val="FFFFFF"/>
                </a:solidFill>
              </a:rPr>
              <a:t>Sed diam nonumy eirmod </a:t>
            </a:r>
          </a:p>
          <a:p>
            <a:pPr marL="408214" lvl="0" indent="-408214">
              <a:lnSpc>
                <a:spcPct val="90000"/>
              </a:lnSpc>
              <a:spcBef>
                <a:spcPts val="3500"/>
              </a:spcBef>
              <a:buSzPct val="125000"/>
              <a:buChar char="•"/>
              <a:defRPr sz="1800" b="0">
                <a:solidFill>
                  <a:srgbClr val="000000"/>
                </a:solidFill>
              </a:defRPr>
            </a:pPr>
            <a:r>
              <a:rPr sz="4500">
                <a:solidFill>
                  <a:srgbClr val="FFFFFF"/>
                </a:solidFill>
              </a:rPr>
              <a:t>Tempor invidunt aliquyam erat</a:t>
            </a:r>
          </a:p>
          <a:p>
            <a:pPr marL="997857" lvl="0" indent="-362857">
              <a:lnSpc>
                <a:spcPct val="90000"/>
              </a:lnSpc>
              <a:spcBef>
                <a:spcPts val="3500"/>
              </a:spcBef>
              <a:buSzPct val="30000"/>
              <a:buChar char="■"/>
              <a:defRPr sz="1800" b="0">
                <a:solidFill>
                  <a:srgbClr val="000000"/>
                </a:solidFill>
              </a:defRPr>
            </a:pPr>
            <a:r>
              <a:rPr sz="4500">
                <a:solidFill>
                  <a:srgbClr val="FFFFFF"/>
                </a:solidFill>
              </a:rPr>
              <a:t>Labore et dolore magna</a:t>
            </a:r>
          </a:p>
          <a:p>
            <a:pPr marL="997857" lvl="0" indent="-362857">
              <a:lnSpc>
                <a:spcPct val="90000"/>
              </a:lnSpc>
              <a:spcBef>
                <a:spcPts val="3500"/>
              </a:spcBef>
              <a:buSzPct val="30000"/>
              <a:buChar char="■"/>
              <a:defRPr sz="1800" b="0">
                <a:solidFill>
                  <a:srgbClr val="000000"/>
                </a:solidFill>
              </a:defRPr>
            </a:pPr>
            <a:r>
              <a:rPr sz="4500">
                <a:solidFill>
                  <a:srgbClr val="FFFFFF"/>
                </a:solidFill>
              </a:rPr>
              <a:t>At vero eos et accusam </a:t>
            </a:r>
          </a:p>
          <a:p>
            <a:pPr marL="997857" lvl="0" indent="-362857">
              <a:lnSpc>
                <a:spcPct val="90000"/>
              </a:lnSpc>
              <a:spcBef>
                <a:spcPts val="3500"/>
              </a:spcBef>
              <a:buSzPct val="30000"/>
              <a:buChar char="■"/>
              <a:defRPr sz="1800" b="0">
                <a:solidFill>
                  <a:srgbClr val="000000"/>
                </a:solidFill>
              </a:defRPr>
            </a:pPr>
            <a:r>
              <a:rPr sz="4500">
                <a:solidFill>
                  <a:srgbClr val="FFFFFF"/>
                </a:solidFill>
              </a:rPr>
              <a:t>Et justo duo dolores</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pic>
        <p:nvPicPr>
          <p:cNvPr id="575"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
        <p:nvSpPr>
          <p:cNvPr id="576" name="Shape 576"/>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77" name="Shape 577"/>
          <p:cNvSpPr/>
          <p:nvPr/>
        </p:nvSpPr>
        <p:spPr>
          <a:xfrm>
            <a:off x="875050" y="2343150"/>
            <a:ext cx="3845838" cy="1117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sp>
        <p:nvSpPr>
          <p:cNvPr id="578" name="Shape 578"/>
          <p:cNvSpPr>
            <a:spLocks noGrp="1"/>
          </p:cNvSpPr>
          <p:nvPr>
            <p:ph type="body" idx="1"/>
          </p:nvPr>
        </p:nvSpPr>
        <p:spPr>
          <a:xfrm>
            <a:off x="876300" y="4013200"/>
            <a:ext cx="10791925" cy="9296400"/>
          </a:xfrm>
          <a:prstGeom prst="rect">
            <a:avLst/>
          </a:prstGeom>
        </p:spPr>
        <p:txBody>
          <a:bodyPr/>
          <a:lstStyle/>
          <a:p>
            <a:pPr marL="408214" lvl="0" indent="-408214">
              <a:buSzPct val="125000"/>
              <a:buChar char="•"/>
              <a:defRPr sz="1800">
                <a:solidFill>
                  <a:srgbClr val="000000"/>
                </a:solidFill>
              </a:defRPr>
            </a:pPr>
            <a:r>
              <a:rPr sz="4500">
                <a:solidFill>
                  <a:srgbClr val="FFFFFF"/>
                </a:solidFill>
              </a:rPr>
              <a:t>Content 45pt</a:t>
            </a:r>
          </a:p>
          <a:p>
            <a:pPr marL="408214" lvl="0" indent="-408214">
              <a:buSzPct val="125000"/>
              <a:buChar char="•"/>
              <a:defRPr sz="1800">
                <a:solidFill>
                  <a:srgbClr val="000000"/>
                </a:solidFill>
              </a:defRPr>
            </a:pPr>
            <a:r>
              <a:rPr sz="4500">
                <a:solidFill>
                  <a:srgbClr val="FFFFFF"/>
                </a:solidFill>
              </a:rPr>
              <a:t>Sed diam nonumy eirmod </a:t>
            </a:r>
          </a:p>
          <a:p>
            <a:pPr marL="408214" lvl="0" indent="-408214">
              <a:buSzPct val="125000"/>
              <a:buChar char="•"/>
              <a:defRPr sz="1800">
                <a:solidFill>
                  <a:srgbClr val="000000"/>
                </a:solidFill>
              </a:defRPr>
            </a:pPr>
            <a:r>
              <a:rPr sz="4500">
                <a:solidFill>
                  <a:srgbClr val="FFFFFF"/>
                </a:solidFill>
              </a:rPr>
              <a:t>Tempor invidunt aliquyam erat</a:t>
            </a:r>
          </a:p>
          <a:p>
            <a:pPr marL="997857" lvl="0" indent="-362857">
              <a:buSzPct val="30000"/>
              <a:defRPr sz="1800">
                <a:solidFill>
                  <a:srgbClr val="000000"/>
                </a:solidFill>
              </a:defRPr>
            </a:pPr>
            <a:r>
              <a:rPr sz="4500">
                <a:solidFill>
                  <a:srgbClr val="FFFFFF"/>
                </a:solidFill>
              </a:rPr>
              <a:t>Labore et dolore magna</a:t>
            </a:r>
          </a:p>
          <a:p>
            <a:pPr marL="997857" lvl="0" indent="-362857">
              <a:buSzPct val="30000"/>
              <a:defRPr sz="1800">
                <a:solidFill>
                  <a:srgbClr val="000000"/>
                </a:solidFill>
              </a:defRPr>
            </a:pPr>
            <a:r>
              <a:rPr sz="4500">
                <a:solidFill>
                  <a:srgbClr val="FFFFFF"/>
                </a:solidFill>
              </a:rPr>
              <a:t>At vero eos et accusam </a:t>
            </a:r>
          </a:p>
          <a:p>
            <a:pPr marL="997857" lvl="0" indent="-362857">
              <a:buSzPct val="30000"/>
              <a:defRPr sz="1800">
                <a:solidFill>
                  <a:srgbClr val="000000"/>
                </a:solidFill>
              </a:defRPr>
            </a:pPr>
            <a:r>
              <a:rPr sz="4500">
                <a:solidFill>
                  <a:srgbClr val="FFFFFF"/>
                </a:solidFill>
              </a:rPr>
              <a:t>Et justo duo dolores</a:t>
            </a:r>
          </a:p>
        </p:txBody>
      </p:sp>
      <p:sp>
        <p:nvSpPr>
          <p:cNvPr id="579" name="Shape 579"/>
          <p:cNvSpPr/>
          <p:nvPr/>
        </p:nvSpPr>
        <p:spPr>
          <a:xfrm>
            <a:off x="12128500" y="4076700"/>
            <a:ext cx="10791925" cy="769342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L="408214" lvl="0" indent="-408214">
              <a:lnSpc>
                <a:spcPct val="90000"/>
              </a:lnSpc>
              <a:spcBef>
                <a:spcPts val="3500"/>
              </a:spcBef>
              <a:buSzPct val="125000"/>
              <a:buChar char="•"/>
              <a:defRPr sz="1800" b="0">
                <a:solidFill>
                  <a:srgbClr val="000000"/>
                </a:solidFill>
              </a:defRPr>
            </a:pPr>
            <a:r>
              <a:rPr sz="4500">
                <a:solidFill>
                  <a:srgbClr val="FFFFFF"/>
                </a:solidFill>
              </a:rPr>
              <a:t>Content 45pt</a:t>
            </a:r>
          </a:p>
          <a:p>
            <a:pPr marL="408214" lvl="0" indent="-408214">
              <a:lnSpc>
                <a:spcPct val="90000"/>
              </a:lnSpc>
              <a:spcBef>
                <a:spcPts val="3500"/>
              </a:spcBef>
              <a:buSzPct val="125000"/>
              <a:buChar char="•"/>
              <a:defRPr sz="1800" b="0">
                <a:solidFill>
                  <a:srgbClr val="000000"/>
                </a:solidFill>
              </a:defRPr>
            </a:pPr>
            <a:r>
              <a:rPr sz="4500">
                <a:solidFill>
                  <a:srgbClr val="FFFFFF"/>
                </a:solidFill>
              </a:rPr>
              <a:t>Sed diam nonumy eirmod </a:t>
            </a:r>
          </a:p>
          <a:p>
            <a:pPr marL="408214" lvl="0" indent="-408214">
              <a:lnSpc>
                <a:spcPct val="90000"/>
              </a:lnSpc>
              <a:spcBef>
                <a:spcPts val="3500"/>
              </a:spcBef>
              <a:buSzPct val="125000"/>
              <a:buChar char="•"/>
              <a:defRPr sz="1800" b="0">
                <a:solidFill>
                  <a:srgbClr val="000000"/>
                </a:solidFill>
              </a:defRPr>
            </a:pPr>
            <a:r>
              <a:rPr sz="4500">
                <a:solidFill>
                  <a:srgbClr val="FFFFFF"/>
                </a:solidFill>
              </a:rPr>
              <a:t>Tempor invidunt aliquyam erat</a:t>
            </a:r>
          </a:p>
          <a:p>
            <a:pPr marL="997857" lvl="0" indent="-362857">
              <a:lnSpc>
                <a:spcPct val="90000"/>
              </a:lnSpc>
              <a:spcBef>
                <a:spcPts val="3500"/>
              </a:spcBef>
              <a:buSzPct val="30000"/>
              <a:buChar char="■"/>
              <a:defRPr sz="1800" b="0">
                <a:solidFill>
                  <a:srgbClr val="000000"/>
                </a:solidFill>
              </a:defRPr>
            </a:pPr>
            <a:r>
              <a:rPr sz="4500">
                <a:solidFill>
                  <a:srgbClr val="FFFFFF"/>
                </a:solidFill>
              </a:rPr>
              <a:t>Labore et dolore magna</a:t>
            </a:r>
          </a:p>
          <a:p>
            <a:pPr marL="997857" lvl="0" indent="-362857">
              <a:lnSpc>
                <a:spcPct val="90000"/>
              </a:lnSpc>
              <a:spcBef>
                <a:spcPts val="3500"/>
              </a:spcBef>
              <a:buSzPct val="30000"/>
              <a:buChar char="■"/>
              <a:defRPr sz="1800" b="0">
                <a:solidFill>
                  <a:srgbClr val="000000"/>
                </a:solidFill>
              </a:defRPr>
            </a:pPr>
            <a:r>
              <a:rPr sz="4500">
                <a:solidFill>
                  <a:srgbClr val="FFFFFF"/>
                </a:solidFill>
              </a:rPr>
              <a:t>At vero eos et accusam </a:t>
            </a:r>
          </a:p>
          <a:p>
            <a:pPr marL="997857" lvl="0" indent="-362857">
              <a:lnSpc>
                <a:spcPct val="90000"/>
              </a:lnSpc>
              <a:spcBef>
                <a:spcPts val="3500"/>
              </a:spcBef>
              <a:buSzPct val="30000"/>
              <a:buChar char="■"/>
              <a:defRPr sz="1800" b="0">
                <a:solidFill>
                  <a:srgbClr val="000000"/>
                </a:solidFill>
              </a:defRPr>
            </a:pPr>
            <a:r>
              <a:rPr sz="4500">
                <a:solidFill>
                  <a:srgbClr val="FFFFFF"/>
                </a:solidFill>
              </a:rPr>
              <a:t>Et justo duo dolores</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title"/>
          </p:nvPr>
        </p:nvSpPr>
        <p:spPr>
          <a:xfrm>
            <a:off x="876300" y="101600"/>
            <a:ext cx="16332200" cy="2286000"/>
          </a:xfrm>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Use the grid to align slides nicely</a:t>
            </a:r>
          </a:p>
        </p:txBody>
      </p:sp>
      <p:sp>
        <p:nvSpPr>
          <p:cNvPr id="103" name="Shape 103"/>
          <p:cNvSpPr/>
          <p:nvPr/>
        </p:nvSpPr>
        <p:spPr>
          <a:xfrm>
            <a:off x="14038064" y="2489200"/>
            <a:ext cx="8716864" cy="82168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lvl="0">
              <a:lnSpc>
                <a:spcPct val="90000"/>
              </a:lnSpc>
              <a:spcBef>
                <a:spcPts val="3500"/>
              </a:spcBef>
              <a:defRPr sz="1800" b="0">
                <a:solidFill>
                  <a:srgbClr val="000000"/>
                </a:solidFill>
              </a:defRPr>
            </a:pPr>
            <a:r>
              <a:rPr sz="3500">
                <a:solidFill>
                  <a:srgbClr val="15304E"/>
                </a:solidFill>
              </a:rPr>
              <a:t>The grid guides are in the master slide. </a:t>
            </a:r>
          </a:p>
          <a:p>
            <a:pPr lvl="0">
              <a:lnSpc>
                <a:spcPct val="90000"/>
              </a:lnSpc>
              <a:spcBef>
                <a:spcPts val="3500"/>
              </a:spcBef>
              <a:defRPr sz="1800" b="0">
                <a:solidFill>
                  <a:srgbClr val="000000"/>
                </a:solidFill>
              </a:defRPr>
            </a:pPr>
            <a:r>
              <a:rPr sz="3500">
                <a:solidFill>
                  <a:srgbClr val="15304E"/>
                </a:solidFill>
              </a:rPr>
              <a:t>Click Keynote View menu a long on the top, and then go to Guides, and select Show Master Guides</a:t>
            </a:r>
          </a:p>
          <a:p>
            <a:pPr lvl="0">
              <a:lnSpc>
                <a:spcPct val="90000"/>
              </a:lnSpc>
              <a:spcBef>
                <a:spcPts val="3500"/>
              </a:spcBef>
              <a:defRPr sz="1800" b="0">
                <a:solidFill>
                  <a:srgbClr val="000000"/>
                </a:solidFill>
              </a:defRPr>
            </a:pPr>
            <a:r>
              <a:rPr sz="3500">
                <a:solidFill>
                  <a:srgbClr val="15304E"/>
                </a:solidFill>
              </a:rPr>
              <a:t>If you want to hide the grid guides, select Hide Master Guides in the same menu.</a:t>
            </a:r>
          </a:p>
        </p:txBody>
      </p:sp>
      <p:pic>
        <p:nvPicPr>
          <p:cNvPr id="104" name="Screenshot 2014-07-25 19.45.20.png"/>
          <p:cNvPicPr/>
          <p:nvPr/>
        </p:nvPicPr>
        <p:blipFill>
          <a:blip r:embed="rId3">
            <a:extLst/>
          </a:blip>
          <a:stretch>
            <a:fillRect/>
          </a:stretch>
        </p:blipFill>
        <p:spPr>
          <a:xfrm>
            <a:off x="968771" y="2603599"/>
            <a:ext cx="11609001" cy="7988098"/>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p:cNvSpPr>
          <p:nvPr>
            <p:ph type="body" idx="1"/>
          </p:nvPr>
        </p:nvSpPr>
        <p:spPr>
          <a:xfrm>
            <a:off x="876300" y="4089400"/>
            <a:ext cx="16081177" cy="9296400"/>
          </a:xfrm>
          <a:prstGeom prst="rect">
            <a:avLst/>
          </a:prstGeom>
        </p:spPr>
        <p:txBody>
          <a:bodyPr/>
          <a:lstStyle>
            <a:lvl1pPr marL="0" indent="0">
              <a:buSzTx/>
              <a:buNone/>
            </a:lvl1pPr>
          </a:lstStyle>
          <a:p>
            <a:pPr lvl="0">
              <a:defRPr sz="1800">
                <a:solidFill>
                  <a:srgbClr val="000000"/>
                </a:solidFill>
              </a:defRPr>
            </a:pPr>
            <a:r>
              <a:rPr sz="4500">
                <a:solidFill>
                  <a:srgbClr val="FFFFFF"/>
                </a:solidFill>
              </a:rPr>
              <a:t>Content 45pt. Duis autem vel eum iriure dolor in hendrerit in vulputate velit esse molestie consequat, vel illum dolore. Duis autem vel eum iriure dolor in hendrerit in vulputate velit esse molestie consequat, vel illum dolore. Duis autem vel eum iriure dolor in hendrerit in vulputate velit esse molestie consequat, vel illum dolore.</a:t>
            </a:r>
          </a:p>
        </p:txBody>
      </p:sp>
      <p:pic>
        <p:nvPicPr>
          <p:cNvPr id="582"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
        <p:nvSpPr>
          <p:cNvPr id="583" name="Shape 583"/>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84" name="Shape 584"/>
          <p:cNvSpPr/>
          <p:nvPr/>
        </p:nvSpPr>
        <p:spPr>
          <a:xfrm>
            <a:off x="875050" y="2343150"/>
            <a:ext cx="3845838" cy="1117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pic>
        <p:nvPicPr>
          <p:cNvPr id="586" name="logo-for-Photo-BKGD.png"/>
          <p:cNvPicPr/>
          <p:nvPr/>
        </p:nvPicPr>
        <p:blipFill>
          <a:blip r:embed="rId2">
            <a:extLst/>
          </a:blip>
          <a:stretch>
            <a:fillRect/>
          </a:stretch>
        </p:blipFill>
        <p:spPr>
          <a:xfrm>
            <a:off x="17900650" y="12293600"/>
            <a:ext cx="5524500" cy="508000"/>
          </a:xfrm>
          <a:prstGeom prst="rect">
            <a:avLst/>
          </a:prstGeom>
          <a:ln w="12700">
            <a:miter lim="400000"/>
          </a:ln>
        </p:spPr>
      </p:pic>
      <p:sp>
        <p:nvSpPr>
          <p:cNvPr id="587" name="Shape 587"/>
          <p:cNvSpPr>
            <a:spLocks noGrp="1"/>
          </p:cNvSpPr>
          <p:nvPr>
            <p:ph type="body" idx="1"/>
          </p:nvPr>
        </p:nvSpPr>
        <p:spPr>
          <a:xfrm>
            <a:off x="876300" y="4089400"/>
            <a:ext cx="16081177" cy="9296400"/>
          </a:xfrm>
          <a:prstGeom prst="rect">
            <a:avLst/>
          </a:prstGeom>
        </p:spPr>
        <p:txBody>
          <a:bodyPr/>
          <a:lstStyle>
            <a:lvl1pPr marL="0" indent="0">
              <a:buSzTx/>
              <a:buNone/>
            </a:lvl1pPr>
          </a:lstStyle>
          <a:p>
            <a:pPr lvl="0">
              <a:defRPr sz="1800">
                <a:solidFill>
                  <a:srgbClr val="000000"/>
                </a:solidFill>
              </a:defRPr>
            </a:pPr>
            <a:r>
              <a:rPr sz="4500">
                <a:solidFill>
                  <a:srgbClr val="FFFFFF"/>
                </a:solidFill>
              </a:rPr>
              <a:t>Content 45pt. Duis autem vel eum iriure dolor in hendrerit in vulputate velit esse molestie consequat, vel illum dolore. Duis autem vel eum iriure dolor in hendrerit in vulputate velit esse molestie consequat, vel illum dolore. Duis autem vel eum iriure dolor in hendrerit in vulputate velit esse molestie consequat, vel illum dolore.</a:t>
            </a:r>
          </a:p>
        </p:txBody>
      </p:sp>
      <p:sp>
        <p:nvSpPr>
          <p:cNvPr id="588" name="Shape 588"/>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89" name="Shape 589"/>
          <p:cNvSpPr/>
          <p:nvPr/>
        </p:nvSpPr>
        <p:spPr>
          <a:xfrm>
            <a:off x="875050" y="2343150"/>
            <a:ext cx="3845838" cy="1117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1"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pic>
        <p:nvPicPr>
          <p:cNvPr id="592"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
        <p:nvSpPr>
          <p:cNvPr id="593" name="Shape 593"/>
          <p:cNvSpPr>
            <a:spLocks noGrp="1"/>
          </p:cNvSpPr>
          <p:nvPr>
            <p:ph type="body" idx="1"/>
          </p:nvPr>
        </p:nvSpPr>
        <p:spPr>
          <a:xfrm>
            <a:off x="876300" y="4089400"/>
            <a:ext cx="16081177" cy="9296400"/>
          </a:xfrm>
          <a:prstGeom prst="rect">
            <a:avLst/>
          </a:prstGeom>
        </p:spPr>
        <p:txBody>
          <a:bodyPr/>
          <a:lstStyle>
            <a:lvl1pPr marL="0" indent="0">
              <a:buSzTx/>
              <a:buNone/>
            </a:lvl1pPr>
          </a:lstStyle>
          <a:p>
            <a:pPr lvl="0">
              <a:defRPr sz="1800">
                <a:solidFill>
                  <a:srgbClr val="000000"/>
                </a:solidFill>
              </a:defRPr>
            </a:pPr>
            <a:r>
              <a:rPr sz="4500">
                <a:solidFill>
                  <a:srgbClr val="FFFFFF"/>
                </a:solidFill>
              </a:rPr>
              <a:t>Content 45pt. Duis autem vel eum iriure dolor in hendrerit in vulputate velit esse molestie consequat, vel illum dolore. Duis autem vel eum iriure dolor in hendrerit in vulputate velit esse molestie consequat, vel illum dolore. Duis autem vel eum iriure dolor in hendrerit in vulputate velit esse molestie consequat, vel illum dolore.</a:t>
            </a:r>
          </a:p>
        </p:txBody>
      </p:sp>
      <p:sp>
        <p:nvSpPr>
          <p:cNvPr id="594" name="Shape 594"/>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95" name="Shape 595"/>
          <p:cNvSpPr/>
          <p:nvPr/>
        </p:nvSpPr>
        <p:spPr>
          <a:xfrm>
            <a:off x="875050" y="2343150"/>
            <a:ext cx="3845838" cy="1117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597" name="Shape 597"/>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98" name="Shape 598"/>
          <p:cNvSpPr>
            <a:spLocks noGrp="1"/>
          </p:cNvSpPr>
          <p:nvPr>
            <p:ph type="body" idx="1"/>
          </p:nvPr>
        </p:nvSpPr>
        <p:spPr>
          <a:xfrm>
            <a:off x="914400" y="4013200"/>
            <a:ext cx="10791925" cy="9296400"/>
          </a:xfrm>
          <a:prstGeom prst="rect">
            <a:avLst/>
          </a:prstGeom>
        </p:spPr>
        <p:txBody>
          <a:bodyPr/>
          <a:lstStyle/>
          <a:p>
            <a:pPr marL="444500" lvl="0" indent="-444500">
              <a:defRPr sz="1800">
                <a:solidFill>
                  <a:srgbClr val="000000"/>
                </a:solidFill>
              </a:defRPr>
            </a:pPr>
            <a:r>
              <a:rPr sz="4500">
                <a:solidFill>
                  <a:srgbClr val="FFFFFF"/>
                </a:solidFill>
              </a:rPr>
              <a:t>MVVM pattern</a:t>
            </a:r>
          </a:p>
          <a:p>
            <a:pPr marL="444500" lvl="0" indent="-444500">
              <a:defRPr sz="1800">
                <a:solidFill>
                  <a:srgbClr val="000000"/>
                </a:solidFill>
              </a:defRPr>
            </a:pPr>
            <a:r>
              <a:rPr sz="4500">
                <a:solidFill>
                  <a:srgbClr val="FFFFFF"/>
                </a:solidFill>
              </a:rPr>
              <a:t>Xamarin.Mobile</a:t>
            </a:r>
          </a:p>
          <a:p>
            <a:pPr marL="444500" lvl="0" indent="-444500">
              <a:defRPr sz="1800">
                <a:solidFill>
                  <a:srgbClr val="000000"/>
                </a:solidFill>
              </a:defRPr>
            </a:pPr>
            <a:r>
              <a:rPr sz="4500">
                <a:solidFill>
                  <a:srgbClr val="FFFFFF"/>
                </a:solidFill>
              </a:rPr>
              <a:t>Signature control from Component</a:t>
            </a:r>
          </a:p>
          <a:p>
            <a:pPr marL="444500" lvl="0" indent="-444500">
              <a:defRPr sz="1800">
                <a:solidFill>
                  <a:srgbClr val="000000"/>
                </a:solidFill>
              </a:defRPr>
            </a:pPr>
            <a:r>
              <a:rPr sz="4500">
                <a:solidFill>
                  <a:srgbClr val="FFFFFF"/>
                </a:solidFill>
              </a:rPr>
              <a:t>StoreSQLite for storage on all 3 platforms</a:t>
            </a:r>
          </a:p>
        </p:txBody>
      </p:sp>
      <p:sp>
        <p:nvSpPr>
          <p:cNvPr id="599" name="Shape 599"/>
          <p:cNvSpPr/>
          <p:nvPr/>
        </p:nvSpPr>
        <p:spPr>
          <a:xfrm>
            <a:off x="875050" y="2343150"/>
            <a:ext cx="3845838" cy="1117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pic>
        <p:nvPicPr>
          <p:cNvPr id="600" name="logo-for-Photo-BKGD.png"/>
          <p:cNvPicPr/>
          <p:nvPr/>
        </p:nvPicPr>
        <p:blipFill>
          <a:blip r:embed="rId3">
            <a:extLst/>
          </a:blip>
          <a:stretch>
            <a:fillRect/>
          </a:stretch>
        </p:blipFill>
        <p:spPr>
          <a:xfrm>
            <a:off x="933450" y="12293600"/>
            <a:ext cx="5524500" cy="508000"/>
          </a:xfrm>
          <a:prstGeom prst="rect">
            <a:avLst/>
          </a:prstGeom>
          <a:ln w="12700">
            <a:miter lim="400000"/>
          </a:ln>
        </p:spPr>
      </p:pic>
      <p:pic>
        <p:nvPicPr>
          <p:cNvPr id="601" name="Nexus 5 copy.png"/>
          <p:cNvPicPr/>
          <p:nvPr/>
        </p:nvPicPr>
        <p:blipFill>
          <a:blip r:embed="rId4">
            <a:extLst/>
          </a:blip>
          <a:stretch>
            <a:fillRect/>
          </a:stretch>
        </p:blipFill>
        <p:spPr>
          <a:xfrm>
            <a:off x="16651383" y="735517"/>
            <a:ext cx="7552123" cy="13910721"/>
          </a:xfrm>
          <a:prstGeom prst="rect">
            <a:avLst/>
          </a:prstGeom>
          <a:ln w="12700">
            <a:miter lim="400000"/>
          </a:ln>
        </p:spPr>
      </p:pic>
      <p:pic>
        <p:nvPicPr>
          <p:cNvPr id="602" name="Screenshot_2013-11-21-11-20-52.jpg"/>
          <p:cNvPicPr/>
          <p:nvPr/>
        </p:nvPicPr>
        <p:blipFill>
          <a:blip r:embed="rId5">
            <a:extLst/>
          </a:blip>
          <a:srcRect l="48" r="48"/>
          <a:stretch>
            <a:fillRect/>
          </a:stretch>
        </p:blipFill>
        <p:spPr>
          <a:xfrm>
            <a:off x="17541305" y="1731896"/>
            <a:ext cx="5591058" cy="9949330"/>
          </a:xfrm>
          <a:prstGeom prst="rect">
            <a:avLst/>
          </a:prstGeom>
          <a:ln w="12700">
            <a:miter lim="400000"/>
          </a:ln>
        </p:spPr>
      </p:pic>
      <p:pic>
        <p:nvPicPr>
          <p:cNvPr id="603" name="iPhone_5s screenshot.png"/>
          <p:cNvPicPr/>
          <p:nvPr/>
        </p:nvPicPr>
        <p:blipFill>
          <a:blip r:embed="rId6">
            <a:extLst/>
          </a:blip>
          <a:stretch>
            <a:fillRect/>
          </a:stretch>
        </p:blipFill>
        <p:spPr>
          <a:xfrm>
            <a:off x="13102442" y="139898"/>
            <a:ext cx="7011346" cy="13466094"/>
          </a:xfrm>
          <a:prstGeom prst="rect">
            <a:avLst/>
          </a:prstGeom>
          <a:ln w="12700">
            <a:miter lim="400000"/>
          </a:ln>
        </p:spPr>
      </p:pic>
      <p:pic>
        <p:nvPicPr>
          <p:cNvPr id="604" name="MarketWatch3.jpg"/>
          <p:cNvPicPr/>
          <p:nvPr/>
        </p:nvPicPr>
        <p:blipFill>
          <a:blip r:embed="rId7">
            <a:extLst/>
          </a:blip>
          <a:stretch>
            <a:fillRect/>
          </a:stretch>
        </p:blipFill>
        <p:spPr>
          <a:xfrm>
            <a:off x="14197000" y="2536975"/>
            <a:ext cx="4883259" cy="8667785"/>
          </a:xfrm>
          <a:prstGeom prst="rect">
            <a:avLst/>
          </a:prstGeom>
          <a:ln w="12700">
            <a:miter lim="400000"/>
          </a:ln>
        </p:spPr>
      </p:pic>
      <p:pic>
        <p:nvPicPr>
          <p:cNvPr id="605" name="pasted-image.jpg"/>
          <p:cNvPicPr/>
          <p:nvPr/>
        </p:nvPicPr>
        <p:blipFill rotWithShape="1">
          <a:blip r:embed="rId8">
            <a:extLst/>
          </a:blip>
          <a:srcRect/>
          <a:stretch/>
        </p:blipFill>
        <p:spPr>
          <a:xfrm>
            <a:off x="14199790" y="2541865"/>
            <a:ext cx="4880091" cy="8662160"/>
          </a:xfrm>
          <a:prstGeom prst="rect">
            <a:avLst/>
          </a:prstGeom>
          <a:ln w="12700">
            <a:miter lim="400000"/>
          </a:ln>
        </p:spPr>
      </p:pic>
      <p:grpSp>
        <p:nvGrpSpPr>
          <p:cNvPr id="2" name="Group 1"/>
          <p:cNvGrpSpPr/>
          <p:nvPr/>
        </p:nvGrpSpPr>
        <p:grpSpPr>
          <a:xfrm>
            <a:off x="24453408" y="4315989"/>
            <a:ext cx="4156416" cy="1756992"/>
            <a:chOff x="24453408" y="4315989"/>
            <a:chExt cx="4156416" cy="1756992"/>
          </a:xfrm>
        </p:grpSpPr>
        <p:sp>
          <p:nvSpPr>
            <p:cNvPr id="11" name="Rectangle 10"/>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12" name="Right Triangle 11"/>
            <p:cNvSpPr/>
            <p:nvPr/>
          </p:nvSpPr>
          <p:spPr>
            <a:xfrm flipH="1" flipV="1">
              <a:off x="24453408"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609" name="Shape 609"/>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pic>
        <p:nvPicPr>
          <p:cNvPr id="610" name="Nexus 5 copy.png"/>
          <p:cNvPicPr/>
          <p:nvPr/>
        </p:nvPicPr>
        <p:blipFill>
          <a:blip r:embed="rId3">
            <a:extLst/>
          </a:blip>
          <a:stretch>
            <a:fillRect/>
          </a:stretch>
        </p:blipFill>
        <p:spPr>
          <a:xfrm>
            <a:off x="3828617" y="735517"/>
            <a:ext cx="7552123" cy="13910721"/>
          </a:xfrm>
          <a:prstGeom prst="rect">
            <a:avLst/>
          </a:prstGeom>
          <a:ln w="12700">
            <a:miter lim="400000"/>
          </a:ln>
        </p:spPr>
      </p:pic>
      <p:pic>
        <p:nvPicPr>
          <p:cNvPr id="611" name="Screenshot_2013-11-21-11-20-52.jpg"/>
          <p:cNvPicPr/>
          <p:nvPr/>
        </p:nvPicPr>
        <p:blipFill>
          <a:blip r:embed="rId4">
            <a:extLst/>
          </a:blip>
          <a:srcRect l="48" r="48"/>
          <a:stretch>
            <a:fillRect/>
          </a:stretch>
        </p:blipFill>
        <p:spPr>
          <a:xfrm>
            <a:off x="4718538" y="1731896"/>
            <a:ext cx="5591059" cy="9949330"/>
          </a:xfrm>
          <a:prstGeom prst="rect">
            <a:avLst/>
          </a:prstGeom>
          <a:ln w="12700">
            <a:miter lim="400000"/>
          </a:ln>
        </p:spPr>
      </p:pic>
      <p:pic>
        <p:nvPicPr>
          <p:cNvPr id="612" name="iPhone_5s screenshot.png"/>
          <p:cNvPicPr/>
          <p:nvPr/>
        </p:nvPicPr>
        <p:blipFill>
          <a:blip r:embed="rId5">
            <a:extLst/>
          </a:blip>
          <a:stretch>
            <a:fillRect/>
          </a:stretch>
        </p:blipFill>
        <p:spPr>
          <a:xfrm>
            <a:off x="279675" y="139898"/>
            <a:ext cx="7011347" cy="13466094"/>
          </a:xfrm>
          <a:prstGeom prst="rect">
            <a:avLst/>
          </a:prstGeom>
          <a:ln w="12700">
            <a:miter lim="400000"/>
          </a:ln>
        </p:spPr>
      </p:pic>
      <p:sp>
        <p:nvSpPr>
          <p:cNvPr id="613" name="Shape 613"/>
          <p:cNvSpPr>
            <a:spLocks noGrp="1"/>
          </p:cNvSpPr>
          <p:nvPr>
            <p:ph type="body" idx="1"/>
          </p:nvPr>
        </p:nvSpPr>
        <p:spPr>
          <a:xfrm>
            <a:off x="12141200" y="2413000"/>
            <a:ext cx="14256743" cy="9392543"/>
          </a:xfrm>
          <a:prstGeom prst="rect">
            <a:avLst/>
          </a:prstGeom>
        </p:spPr>
        <p:txBody>
          <a:bodyPr/>
          <a:lstStyle/>
          <a:p>
            <a:pPr marL="0" lvl="0" indent="0">
              <a:lnSpc>
                <a:spcPct val="100000"/>
              </a:lnSpc>
              <a:spcBef>
                <a:spcPts val="0"/>
              </a:spcBef>
              <a:buSzTx/>
              <a:buNone/>
              <a:defRPr sz="1800">
                <a:solidFill>
                  <a:srgbClr val="000000"/>
                </a:solidFill>
              </a:defRPr>
            </a:pPr>
            <a:r>
              <a:rPr sz="4500" b="1">
                <a:solidFill>
                  <a:srgbClr val="3B99D4"/>
                </a:solidFill>
              </a:rPr>
              <a:t>App Features</a:t>
            </a:r>
          </a:p>
          <a:p>
            <a:pPr marL="444500" lvl="0" indent="-444500">
              <a:lnSpc>
                <a:spcPct val="100000"/>
              </a:lnSpc>
              <a:spcBef>
                <a:spcPts val="1800"/>
              </a:spcBef>
              <a:defRPr sz="1800">
                <a:solidFill>
                  <a:srgbClr val="000000"/>
                </a:solidFill>
              </a:defRPr>
            </a:pPr>
            <a:r>
              <a:rPr sz="4000">
                <a:solidFill>
                  <a:srgbClr val="FFFFFF"/>
                </a:solidFill>
              </a:rPr>
              <a:t>Location-based assignments / routing</a:t>
            </a:r>
          </a:p>
          <a:p>
            <a:pPr marL="444500" lvl="0" indent="-444500">
              <a:lnSpc>
                <a:spcPct val="100000"/>
              </a:lnSpc>
              <a:spcBef>
                <a:spcPts val="1800"/>
              </a:spcBef>
              <a:defRPr sz="1800">
                <a:solidFill>
                  <a:srgbClr val="000000"/>
                </a:solidFill>
              </a:defRPr>
            </a:pPr>
            <a:r>
              <a:rPr sz="4000">
                <a:solidFill>
                  <a:srgbClr val="FFFFFF"/>
                </a:solidFill>
              </a:rPr>
              <a:t>Time recording</a:t>
            </a:r>
          </a:p>
          <a:p>
            <a:pPr marL="444500" lvl="0" indent="-444500">
              <a:lnSpc>
                <a:spcPct val="100000"/>
              </a:lnSpc>
              <a:spcBef>
                <a:spcPts val="1800"/>
              </a:spcBef>
              <a:defRPr sz="1800">
                <a:solidFill>
                  <a:srgbClr val="000000"/>
                </a:solidFill>
              </a:defRPr>
            </a:pPr>
            <a:r>
              <a:rPr sz="4000">
                <a:solidFill>
                  <a:srgbClr val="FFFFFF"/>
                </a:solidFill>
              </a:rPr>
              <a:t>Camera capture of work</a:t>
            </a:r>
          </a:p>
          <a:p>
            <a:pPr marL="444500" lvl="0" indent="-444500">
              <a:lnSpc>
                <a:spcPct val="100000"/>
              </a:lnSpc>
              <a:spcBef>
                <a:spcPts val="1800"/>
              </a:spcBef>
              <a:defRPr sz="1800">
                <a:solidFill>
                  <a:srgbClr val="000000"/>
                </a:solidFill>
              </a:defRPr>
            </a:pPr>
            <a:r>
              <a:rPr sz="4000">
                <a:solidFill>
                  <a:srgbClr val="FFFFFF"/>
                </a:solidFill>
              </a:rPr>
              <a:t>Signature capture</a:t>
            </a:r>
            <a:br>
              <a:rPr sz="4000">
                <a:solidFill>
                  <a:srgbClr val="FFFFFF"/>
                </a:solidFill>
              </a:rPr>
            </a:br>
            <a:endParaRPr sz="4000">
              <a:solidFill>
                <a:srgbClr val="FFFFFF"/>
              </a:solidFill>
            </a:endParaRPr>
          </a:p>
          <a:p>
            <a:pPr marL="0" lvl="0" indent="0">
              <a:lnSpc>
                <a:spcPct val="100000"/>
              </a:lnSpc>
              <a:spcBef>
                <a:spcPts val="0"/>
              </a:spcBef>
              <a:buSzTx/>
              <a:buNone/>
              <a:defRPr sz="1800">
                <a:solidFill>
                  <a:srgbClr val="000000"/>
                </a:solidFill>
              </a:defRPr>
            </a:pPr>
            <a:r>
              <a:rPr sz="4500" b="1">
                <a:solidFill>
                  <a:srgbClr val="3B99D4"/>
                </a:solidFill>
              </a:rPr>
              <a:t>Cross-Platform Technique</a:t>
            </a:r>
          </a:p>
          <a:p>
            <a:pPr marL="444500" lvl="0" indent="-444500">
              <a:lnSpc>
                <a:spcPct val="100000"/>
              </a:lnSpc>
              <a:spcBef>
                <a:spcPts val="1800"/>
              </a:spcBef>
              <a:defRPr sz="1800">
                <a:solidFill>
                  <a:srgbClr val="000000"/>
                </a:solidFill>
              </a:defRPr>
            </a:pPr>
            <a:r>
              <a:rPr sz="4000">
                <a:solidFill>
                  <a:srgbClr val="FFFFFF"/>
                </a:solidFill>
              </a:rPr>
              <a:t>MVVM pattern</a:t>
            </a:r>
          </a:p>
          <a:p>
            <a:pPr marL="444500" lvl="0" indent="-444500">
              <a:lnSpc>
                <a:spcPct val="100000"/>
              </a:lnSpc>
              <a:spcBef>
                <a:spcPts val="1800"/>
              </a:spcBef>
              <a:defRPr sz="1800">
                <a:solidFill>
                  <a:srgbClr val="000000"/>
                </a:solidFill>
              </a:defRPr>
            </a:pPr>
            <a:r>
              <a:rPr sz="4000">
                <a:solidFill>
                  <a:srgbClr val="FFFFFF"/>
                </a:solidFill>
              </a:rPr>
              <a:t>Xamarin.Mobile</a:t>
            </a:r>
          </a:p>
          <a:p>
            <a:pPr marL="444500" lvl="0" indent="-444500">
              <a:lnSpc>
                <a:spcPct val="100000"/>
              </a:lnSpc>
              <a:spcBef>
                <a:spcPts val="1800"/>
              </a:spcBef>
              <a:defRPr sz="1800">
                <a:solidFill>
                  <a:srgbClr val="000000"/>
                </a:solidFill>
              </a:defRPr>
            </a:pPr>
            <a:r>
              <a:rPr sz="4000">
                <a:solidFill>
                  <a:srgbClr val="FFFFFF"/>
                </a:solidFill>
              </a:rPr>
              <a:t>Signature control from Component</a:t>
            </a:r>
          </a:p>
        </p:txBody>
      </p:sp>
      <p:pic>
        <p:nvPicPr>
          <p:cNvPr id="614" name="logo-for-Photo-BKGD.png"/>
          <p:cNvPicPr/>
          <p:nvPr/>
        </p:nvPicPr>
        <p:blipFill>
          <a:blip r:embed="rId6">
            <a:extLst/>
          </a:blip>
          <a:stretch>
            <a:fillRect/>
          </a:stretch>
        </p:blipFill>
        <p:spPr>
          <a:xfrm>
            <a:off x="17900650" y="12293600"/>
            <a:ext cx="5524500" cy="508000"/>
          </a:xfrm>
          <a:prstGeom prst="rect">
            <a:avLst/>
          </a:prstGeom>
          <a:ln w="12700">
            <a:miter lim="400000"/>
          </a:ln>
        </p:spPr>
      </p:pic>
      <p:pic>
        <p:nvPicPr>
          <p:cNvPr id="615" name="pasted-image.jpg"/>
          <p:cNvPicPr/>
          <p:nvPr/>
        </p:nvPicPr>
        <p:blipFill>
          <a:blip r:embed="rId7">
            <a:extLst/>
          </a:blip>
          <a:stretch>
            <a:fillRect/>
          </a:stretch>
        </p:blipFill>
        <p:spPr>
          <a:xfrm>
            <a:off x="1370703" y="2541865"/>
            <a:ext cx="4880091" cy="8662160"/>
          </a:xfrm>
          <a:prstGeom prst="rect">
            <a:avLst/>
          </a:prstGeom>
          <a:ln w="12700">
            <a:miter lim="400000"/>
          </a:ln>
        </p:spPr>
      </p:pic>
      <p:grpSp>
        <p:nvGrpSpPr>
          <p:cNvPr id="2" name="Group 1"/>
          <p:cNvGrpSpPr/>
          <p:nvPr/>
        </p:nvGrpSpPr>
        <p:grpSpPr>
          <a:xfrm>
            <a:off x="-4533306" y="4315989"/>
            <a:ext cx="4156415" cy="1756992"/>
            <a:chOff x="24866006" y="4315989"/>
            <a:chExt cx="4156415" cy="1756992"/>
          </a:xfrm>
        </p:grpSpPr>
        <p:sp>
          <p:nvSpPr>
            <p:cNvPr id="9" name="Rectangle 8"/>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10" name="Right Triangle 9"/>
            <p:cNvSpPr/>
            <p:nvPr/>
          </p:nvSpPr>
          <p:spPr>
            <a:xfrm flipV="1">
              <a:off x="28609824"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9" name="XE14-hrz-logo-white-cmyk.png"/>
          <p:cNvPicPr/>
          <p:nvPr/>
        </p:nvPicPr>
        <p:blipFill>
          <a:blip r:embed="rId3">
            <a:extLst/>
          </a:blip>
          <a:stretch>
            <a:fillRect/>
          </a:stretch>
        </p:blipFill>
        <p:spPr>
          <a:xfrm>
            <a:off x="17909392" y="12293600"/>
            <a:ext cx="5507016" cy="508000"/>
          </a:xfrm>
          <a:prstGeom prst="rect">
            <a:avLst/>
          </a:prstGeom>
          <a:ln w="12700">
            <a:miter lim="400000"/>
          </a:ln>
        </p:spPr>
      </p:pic>
      <p:sp>
        <p:nvSpPr>
          <p:cNvPr id="620" name="Shape 620"/>
          <p:cNvSpPr>
            <a:spLocks noGrp="1"/>
          </p:cNvSpPr>
          <p:nvPr>
            <p:ph type="title"/>
          </p:nvPr>
        </p:nvSpPr>
        <p:spPr>
          <a:xfrm>
            <a:off x="838201" y="3086100"/>
            <a:ext cx="22578208" cy="5308600"/>
          </a:xfrm>
          <a:prstGeom prst="rect">
            <a:avLst/>
          </a:prstGeom>
        </p:spPr>
        <p:txBody>
          <a:bodyPr>
            <a:normAutofit/>
          </a:bodyPr>
          <a:lstStyle/>
          <a:p>
            <a:pPr lvl="0">
              <a:defRPr sz="1800">
                <a:solidFill>
                  <a:srgbClr val="000000"/>
                </a:solidFill>
              </a:defRPr>
            </a:pPr>
            <a:r>
              <a:rPr sz="28000">
                <a:solidFill>
                  <a:srgbClr val="FFFFFF"/>
                </a:solidFill>
                <a:latin typeface="Helvetica Light" pitchFamily="50" charset="0"/>
              </a:rPr>
              <a:t>1,500,000</a:t>
            </a:r>
          </a:p>
        </p:txBody>
      </p:sp>
      <p:sp>
        <p:nvSpPr>
          <p:cNvPr id="621" name="Shape 621"/>
          <p:cNvSpPr>
            <a:spLocks noGrp="1"/>
          </p:cNvSpPr>
          <p:nvPr>
            <p:ph type="body" idx="1"/>
          </p:nvPr>
        </p:nvSpPr>
        <p:spPr>
          <a:xfrm>
            <a:off x="838201" y="8120856"/>
            <a:ext cx="15497572" cy="2959299"/>
          </a:xfrm>
          <a:prstGeom prst="rect">
            <a:avLst/>
          </a:prstGeom>
        </p:spPr>
        <p:txBody>
          <a:bodyPr>
            <a:normAutofit/>
          </a:bodyPr>
          <a:lstStyle/>
          <a:p>
            <a:pPr lvl="0">
              <a:defRPr sz="1800">
                <a:solidFill>
                  <a:srgbClr val="000000"/>
                </a:solidFill>
              </a:defRPr>
            </a:pPr>
            <a:r>
              <a:rPr sz="8000">
                <a:solidFill>
                  <a:srgbClr val="FFFFFF"/>
                </a:solidFill>
              </a:rPr>
              <a:t>Users and growing</a:t>
            </a:r>
          </a:p>
        </p:txBody>
      </p:sp>
      <p:pic>
        <p:nvPicPr>
          <p:cNvPr id="622" name="XE14-hrz-logo-white-cmyk.png"/>
          <p:cNvPicPr/>
          <p:nvPr/>
        </p:nvPicPr>
        <p:blipFill>
          <a:blip r:embed="rId3">
            <a:extLst/>
          </a:blip>
          <a:stretch>
            <a:fillRect/>
          </a:stretch>
        </p:blipFill>
        <p:spPr>
          <a:xfrm>
            <a:off x="17909392" y="12293600"/>
            <a:ext cx="5507016" cy="508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 name="XE14-hrz-logo-white-cmyk.png"/>
          <p:cNvPicPr/>
          <p:nvPr/>
        </p:nvPicPr>
        <p:blipFill>
          <a:blip r:embed="rId3">
            <a:extLst/>
          </a:blip>
          <a:stretch>
            <a:fillRect/>
          </a:stretch>
        </p:blipFill>
        <p:spPr>
          <a:xfrm>
            <a:off x="17909392" y="12293600"/>
            <a:ext cx="5507016" cy="508000"/>
          </a:xfrm>
          <a:prstGeom prst="rect">
            <a:avLst/>
          </a:prstGeom>
          <a:ln w="12700">
            <a:miter lim="400000"/>
          </a:ln>
        </p:spPr>
      </p:pic>
      <p:sp>
        <p:nvSpPr>
          <p:cNvPr id="627" name="Shape 627"/>
          <p:cNvSpPr>
            <a:spLocks noGrp="1"/>
          </p:cNvSpPr>
          <p:nvPr>
            <p:ph type="title"/>
          </p:nvPr>
        </p:nvSpPr>
        <p:spPr>
          <a:xfrm>
            <a:off x="838200" y="3086100"/>
            <a:ext cx="27830165" cy="5308600"/>
          </a:xfrm>
          <a:prstGeom prst="rect">
            <a:avLst/>
          </a:prstGeom>
          <a:ln w="12700">
            <a:miter lim="400000"/>
          </a:ln>
        </p:spPr>
        <p:txBody>
          <a:bodyPr lIns="0" tIns="0" rIns="0" bIns="0" anchor="ctr">
            <a:normAutofit/>
          </a:bodyPr>
          <a:lstStyle/>
          <a:p>
            <a:r>
              <a:rPr sz="28000">
                <a:latin typeface="Helvetica Light" pitchFamily="50" charset="0"/>
              </a:rPr>
              <a:t>1,500,000</a:t>
            </a:r>
          </a:p>
        </p:txBody>
      </p:sp>
      <p:sp>
        <p:nvSpPr>
          <p:cNvPr id="628" name="Shape 628"/>
          <p:cNvSpPr>
            <a:spLocks noGrp="1"/>
          </p:cNvSpPr>
          <p:nvPr>
            <p:ph type="body" idx="1"/>
          </p:nvPr>
        </p:nvSpPr>
        <p:spPr>
          <a:xfrm>
            <a:off x="838200" y="8120856"/>
            <a:ext cx="15497572" cy="2959299"/>
          </a:xfrm>
          <a:prstGeom prst="rect">
            <a:avLst/>
          </a:prstGeom>
          <a:ln w="12700">
            <a:miter lim="400000"/>
          </a:ln>
        </p:spPr>
        <p:txBody>
          <a:bodyPr lIns="0" tIns="0" rIns="0" bIns="0">
            <a:normAutofit/>
          </a:bodyPr>
          <a:lstStyle/>
          <a:p>
            <a:r>
              <a:rPr sz="8000"/>
              <a:t>Users and growing</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AA3D9"/>
        </a:solidFill>
        <a:effectLst/>
      </p:bgPr>
    </p:bg>
    <p:spTree>
      <p:nvGrpSpPr>
        <p:cNvPr id="1" name=""/>
        <p:cNvGrpSpPr/>
        <p:nvPr/>
      </p:nvGrpSpPr>
      <p:grpSpPr>
        <a:xfrm>
          <a:off x="0" y="0"/>
          <a:ext cx="0" cy="0"/>
          <a:chOff x="0" y="0"/>
          <a:chExt cx="0" cy="0"/>
        </a:xfrm>
      </p:grpSpPr>
      <p:pic>
        <p:nvPicPr>
          <p:cNvPr id="632" name="Photo-sample-1.jpg"/>
          <p:cNvPicPr/>
          <p:nvPr/>
        </p:nvPicPr>
        <p:blipFill>
          <a:blip r:embed="rId3">
            <a:extLst/>
          </a:blip>
          <a:stretch>
            <a:fillRect/>
          </a:stretch>
        </p:blipFill>
        <p:spPr>
          <a:xfrm>
            <a:off x="14010783" y="99"/>
            <a:ext cx="10379473" cy="13716001"/>
          </a:xfrm>
          <a:prstGeom prst="rect">
            <a:avLst/>
          </a:prstGeom>
          <a:ln w="12700">
            <a:miter lim="400000"/>
          </a:ln>
        </p:spPr>
      </p:pic>
      <p:sp>
        <p:nvSpPr>
          <p:cNvPr id="633" name="Shape 633"/>
          <p:cNvSpPr>
            <a:spLocks noGrp="1"/>
          </p:cNvSpPr>
          <p:nvPr>
            <p:ph type="title"/>
          </p:nvPr>
        </p:nvSpPr>
        <p:spPr>
          <a:xfrm>
            <a:off x="882650" y="3185592"/>
            <a:ext cx="14808101" cy="5715372"/>
          </a:xfrm>
          <a:prstGeom prst="rect">
            <a:avLst/>
          </a:prstGeom>
        </p:spPr>
        <p:txBody>
          <a:bodyPr anchor="b">
            <a:noAutofit/>
          </a:bodyPr>
          <a:lstStyle>
            <a:lvl1pPr>
              <a:lnSpc>
                <a:spcPct val="100000"/>
              </a:lnSpc>
              <a:spcBef>
                <a:spcPts val="0"/>
              </a:spcBef>
              <a:defRPr sz="6000">
                <a:latin typeface="+mn-lt"/>
                <a:ea typeface="+mn-ea"/>
                <a:cs typeface="+mn-cs"/>
                <a:sym typeface="Segoe UI"/>
              </a:defRPr>
            </a:lvl1pPr>
          </a:lstStyle>
          <a:p>
            <a:pPr lvl="0">
              <a:defRPr sz="1800">
                <a:solidFill>
                  <a:srgbClr val="000000"/>
                </a:solidFill>
              </a:defRPr>
            </a:pPr>
            <a:r>
              <a:rPr sz="6200">
                <a:solidFill>
                  <a:srgbClr val="FFFFFF"/>
                </a:solidFill>
              </a:rPr>
              <a:t>“Xamarin.Mac helps me tap into the Mac market with better, faster results.”</a:t>
            </a:r>
          </a:p>
        </p:txBody>
      </p:sp>
      <p:sp>
        <p:nvSpPr>
          <p:cNvPr id="634" name="Shape 634"/>
          <p:cNvSpPr/>
          <p:nvPr/>
        </p:nvSpPr>
        <p:spPr>
          <a:xfrm>
            <a:off x="1808001" y="9201150"/>
            <a:ext cx="12957399" cy="7493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Name</a:t>
            </a:r>
          </a:p>
        </p:txBody>
      </p:sp>
      <p:sp>
        <p:nvSpPr>
          <p:cNvPr id="635" name="Shape 635"/>
          <p:cNvSpPr/>
          <p:nvPr/>
        </p:nvSpPr>
        <p:spPr>
          <a:xfrm>
            <a:off x="1808001" y="9886950"/>
            <a:ext cx="12957399" cy="7493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Title and Company</a:t>
            </a:r>
          </a:p>
        </p:txBody>
      </p:sp>
      <p:pic>
        <p:nvPicPr>
          <p:cNvPr id="636" name="logo-for-Photo-BKGD.png"/>
          <p:cNvPicPr/>
          <p:nvPr/>
        </p:nvPicPr>
        <p:blipFill>
          <a:blip r:embed="rId4">
            <a:extLst/>
          </a:blip>
          <a:stretch>
            <a:fillRect/>
          </a:stretch>
        </p:blipFill>
        <p:spPr>
          <a:xfrm>
            <a:off x="17900650" y="12293600"/>
            <a:ext cx="5524500" cy="508000"/>
          </a:xfrm>
          <a:prstGeom prst="rect">
            <a:avLst/>
          </a:prstGeom>
          <a:ln w="12700">
            <a:miter lim="400000"/>
          </a:ln>
        </p:spPr>
      </p:pic>
      <p:grpSp>
        <p:nvGrpSpPr>
          <p:cNvPr id="10" name="Group 9"/>
          <p:cNvGrpSpPr/>
          <p:nvPr/>
        </p:nvGrpSpPr>
        <p:grpSpPr>
          <a:xfrm>
            <a:off x="24453408" y="4315989"/>
            <a:ext cx="4156416" cy="1756992"/>
            <a:chOff x="24453408" y="4315989"/>
            <a:chExt cx="4156416" cy="1756992"/>
          </a:xfrm>
        </p:grpSpPr>
        <p:sp>
          <p:nvSpPr>
            <p:cNvPr id="11" name="Rectangle 10"/>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12" name="Right Triangle 11"/>
            <p:cNvSpPr/>
            <p:nvPr/>
          </p:nvSpPr>
          <p:spPr>
            <a:xfrm flipH="1" flipV="1">
              <a:off x="24453408"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Photo-sample-1.jpg"/>
          <p:cNvPicPr/>
          <p:nvPr/>
        </p:nvPicPr>
        <p:blipFill>
          <a:blip r:embed="rId3">
            <a:extLst/>
          </a:blip>
          <a:stretch>
            <a:fillRect/>
          </a:stretch>
        </p:blipFill>
        <p:spPr>
          <a:xfrm>
            <a:off x="14010783" y="99"/>
            <a:ext cx="10379473" cy="13716001"/>
          </a:xfrm>
          <a:prstGeom prst="rect">
            <a:avLst/>
          </a:prstGeom>
          <a:ln w="12700">
            <a:miter lim="400000"/>
          </a:ln>
        </p:spPr>
      </p:pic>
      <p:sp>
        <p:nvSpPr>
          <p:cNvPr id="641" name="Shape 641"/>
          <p:cNvSpPr>
            <a:spLocks noGrp="1"/>
          </p:cNvSpPr>
          <p:nvPr>
            <p:ph type="title"/>
          </p:nvPr>
        </p:nvSpPr>
        <p:spPr>
          <a:xfrm>
            <a:off x="844550" y="2969569"/>
            <a:ext cx="14808101" cy="5931396"/>
          </a:xfrm>
          <a:prstGeom prst="rect">
            <a:avLst/>
          </a:prstGeom>
          <a:ln w="12700">
            <a:miter lim="400000"/>
          </a:ln>
        </p:spPr>
        <p:txBody>
          <a:bodyPr lIns="0" tIns="0" rIns="0" bIns="0" anchor="b">
            <a:noAutofit/>
          </a:bodyPr>
          <a:lstStyle/>
          <a:p>
            <a:pPr>
              <a:lnSpc>
                <a:spcPct val="100000"/>
              </a:lnSpc>
              <a:spcBef>
                <a:spcPts val="0"/>
              </a:spcBef>
            </a:pPr>
            <a:r>
              <a:rPr>
                <a:latin typeface="+mn-lt"/>
                <a:ea typeface="+mn-ea"/>
                <a:cs typeface="+mn-cs"/>
                <a:sym typeface="Segoe UI"/>
              </a:rPr>
              <a:t>“I knew that Xamarin‘s performance advantages over other cross platform tools and its rock-solid support for all </a:t>
            </a:r>
            <a:br>
              <a:rPr>
                <a:latin typeface="+mn-lt"/>
                <a:ea typeface="+mn-ea"/>
                <a:cs typeface="+mn-cs"/>
                <a:sym typeface="Segoe UI"/>
              </a:rPr>
            </a:br>
            <a:r>
              <a:rPr>
                <a:latin typeface="+mn-lt"/>
                <a:ea typeface="+mn-ea"/>
                <a:cs typeface="+mn-cs"/>
                <a:sym typeface="Segoe UI"/>
              </a:rPr>
              <a:t>of the iOS APIs were just what this </a:t>
            </a:r>
            <a:br>
              <a:rPr>
                <a:latin typeface="+mn-lt"/>
                <a:ea typeface="+mn-ea"/>
                <a:cs typeface="+mn-cs"/>
                <a:sym typeface="Segoe UI"/>
              </a:rPr>
            </a:br>
            <a:r>
              <a:rPr>
                <a:latin typeface="+mn-lt"/>
                <a:ea typeface="+mn-ea"/>
                <a:cs typeface="+mn-cs"/>
                <a:sym typeface="Segoe UI"/>
              </a:rPr>
              <a:t>project needed.”</a:t>
            </a:r>
          </a:p>
        </p:txBody>
      </p:sp>
      <p:pic>
        <p:nvPicPr>
          <p:cNvPr id="644" name="logo-for-Photo-BKGD.png"/>
          <p:cNvPicPr/>
          <p:nvPr/>
        </p:nvPicPr>
        <p:blipFill>
          <a:blip r:embed="rId4">
            <a:extLst/>
          </a:blip>
          <a:stretch>
            <a:fillRect/>
          </a:stretch>
        </p:blipFill>
        <p:spPr>
          <a:xfrm>
            <a:off x="17900650" y="12293600"/>
            <a:ext cx="5524500" cy="508000"/>
          </a:xfrm>
          <a:prstGeom prst="rect">
            <a:avLst/>
          </a:prstGeom>
          <a:ln w="12700">
            <a:miter lim="400000"/>
          </a:ln>
        </p:spPr>
      </p:pic>
      <p:sp>
        <p:nvSpPr>
          <p:cNvPr id="8" name="Shape 634"/>
          <p:cNvSpPr/>
          <p:nvPr/>
        </p:nvSpPr>
        <p:spPr>
          <a:xfrm>
            <a:off x="1808001" y="9201150"/>
            <a:ext cx="12957399" cy="7493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Name</a:t>
            </a:r>
          </a:p>
        </p:txBody>
      </p:sp>
      <p:sp>
        <p:nvSpPr>
          <p:cNvPr id="9" name="Shape 635"/>
          <p:cNvSpPr/>
          <p:nvPr/>
        </p:nvSpPr>
        <p:spPr>
          <a:xfrm>
            <a:off x="1808001" y="9886950"/>
            <a:ext cx="12957399" cy="7493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Title and Company</a:t>
            </a:r>
          </a:p>
        </p:txBody>
      </p:sp>
      <p:grpSp>
        <p:nvGrpSpPr>
          <p:cNvPr id="7" name="Group 6"/>
          <p:cNvGrpSpPr/>
          <p:nvPr/>
        </p:nvGrpSpPr>
        <p:grpSpPr>
          <a:xfrm>
            <a:off x="24453408" y="4315989"/>
            <a:ext cx="4156416" cy="1756992"/>
            <a:chOff x="24453408" y="4315989"/>
            <a:chExt cx="4156416" cy="1756992"/>
          </a:xfrm>
        </p:grpSpPr>
        <p:sp>
          <p:nvSpPr>
            <p:cNvPr id="10" name="Rectangle 9"/>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11" name="Right Triangle 10"/>
            <p:cNvSpPr/>
            <p:nvPr/>
          </p:nvSpPr>
          <p:spPr>
            <a:xfrm flipH="1" flipV="1">
              <a:off x="24453408"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5304E"/>
        </a:solidFill>
        <a:effectLst/>
      </p:bgPr>
    </p:bg>
    <p:spTree>
      <p:nvGrpSpPr>
        <p:cNvPr id="1" name=""/>
        <p:cNvGrpSpPr/>
        <p:nvPr/>
      </p:nvGrpSpPr>
      <p:grpSpPr>
        <a:xfrm>
          <a:off x="0" y="0"/>
          <a:ext cx="0" cy="0"/>
          <a:chOff x="0" y="0"/>
          <a:chExt cx="0" cy="0"/>
        </a:xfrm>
      </p:grpSpPr>
      <p:pic>
        <p:nvPicPr>
          <p:cNvPr id="648" name="Photo-sample-1.jpg"/>
          <p:cNvPicPr/>
          <p:nvPr/>
        </p:nvPicPr>
        <p:blipFill>
          <a:blip r:embed="rId3">
            <a:extLst/>
          </a:blip>
          <a:stretch>
            <a:fillRect/>
          </a:stretch>
        </p:blipFill>
        <p:spPr>
          <a:xfrm>
            <a:off x="14010783" y="99"/>
            <a:ext cx="10379473" cy="13716001"/>
          </a:xfrm>
          <a:prstGeom prst="rect">
            <a:avLst/>
          </a:prstGeom>
          <a:ln w="12700">
            <a:miter lim="400000"/>
          </a:ln>
        </p:spPr>
      </p:pic>
      <p:sp>
        <p:nvSpPr>
          <p:cNvPr id="649" name="Shape 649"/>
          <p:cNvSpPr>
            <a:spLocks noGrp="1"/>
          </p:cNvSpPr>
          <p:nvPr>
            <p:ph type="title"/>
          </p:nvPr>
        </p:nvSpPr>
        <p:spPr>
          <a:xfrm>
            <a:off x="869950" y="3617640"/>
            <a:ext cx="15354498" cy="5283324"/>
          </a:xfrm>
          <a:prstGeom prst="rect">
            <a:avLst/>
          </a:prstGeom>
          <a:ln w="12700">
            <a:miter lim="400000"/>
          </a:ln>
        </p:spPr>
        <p:txBody>
          <a:bodyPr lIns="0" tIns="0" rIns="0" bIns="0" anchor="b">
            <a:normAutofit/>
          </a:bodyPr>
          <a:lstStyle/>
          <a:p>
            <a:pPr>
              <a:lnSpc>
                <a:spcPct val="100000"/>
              </a:lnSpc>
              <a:spcBef>
                <a:spcPts val="0"/>
              </a:spcBef>
            </a:pPr>
            <a:r>
              <a:rPr sz="5400">
                <a:latin typeface="+mn-lt"/>
                <a:ea typeface="+mn-ea"/>
                <a:cs typeface="+mn-cs"/>
              </a:rPr>
              <a:t>“Xamarin offers the best of all worlds. We deliver high performance, native apps that, until Xamarin, were only possible with Objective-C and Java. Sharing over 50,000 lines of code across platforms gives us more time to spend on great user experiences.”</a:t>
            </a:r>
          </a:p>
        </p:txBody>
      </p:sp>
      <p:sp>
        <p:nvSpPr>
          <p:cNvPr id="650" name="Shape 650"/>
          <p:cNvSpPr/>
          <p:nvPr/>
        </p:nvSpPr>
        <p:spPr>
          <a:xfrm>
            <a:off x="1795301" y="9201150"/>
            <a:ext cx="12957399" cy="7493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Name</a:t>
            </a:r>
          </a:p>
        </p:txBody>
      </p:sp>
      <p:sp>
        <p:nvSpPr>
          <p:cNvPr id="651" name="Shape 651"/>
          <p:cNvSpPr/>
          <p:nvPr/>
        </p:nvSpPr>
        <p:spPr>
          <a:xfrm>
            <a:off x="1795301" y="9886950"/>
            <a:ext cx="12957399" cy="7493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Title and Company</a:t>
            </a:r>
          </a:p>
        </p:txBody>
      </p:sp>
      <p:pic>
        <p:nvPicPr>
          <p:cNvPr id="652" name="logo-for-Photo-BKGD.png"/>
          <p:cNvPicPr/>
          <p:nvPr/>
        </p:nvPicPr>
        <p:blipFill>
          <a:blip r:embed="rId4">
            <a:extLst/>
          </a:blip>
          <a:stretch>
            <a:fillRect/>
          </a:stretch>
        </p:blipFill>
        <p:spPr>
          <a:xfrm>
            <a:off x="17900650" y="12293600"/>
            <a:ext cx="5524500" cy="508000"/>
          </a:xfrm>
          <a:prstGeom prst="rect">
            <a:avLst/>
          </a:prstGeom>
          <a:ln w="12700">
            <a:miter lim="400000"/>
          </a:ln>
        </p:spPr>
      </p:pic>
      <p:grpSp>
        <p:nvGrpSpPr>
          <p:cNvPr id="7" name="Group 6"/>
          <p:cNvGrpSpPr/>
          <p:nvPr/>
        </p:nvGrpSpPr>
        <p:grpSpPr>
          <a:xfrm>
            <a:off x="24453408" y="4315989"/>
            <a:ext cx="4156416" cy="1756992"/>
            <a:chOff x="24453408" y="4315989"/>
            <a:chExt cx="4156416" cy="1756992"/>
          </a:xfrm>
        </p:grpSpPr>
        <p:sp>
          <p:nvSpPr>
            <p:cNvPr id="8" name="Rectangle 7"/>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9" name="Right Triangle 8"/>
            <p:cNvSpPr/>
            <p:nvPr/>
          </p:nvSpPr>
          <p:spPr>
            <a:xfrm flipH="1" flipV="1">
              <a:off x="24453408"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xfrm>
            <a:off x="876300" y="101600"/>
            <a:ext cx="12783344" cy="2286000"/>
          </a:xfrm>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Using the Evolve logo</a:t>
            </a:r>
          </a:p>
        </p:txBody>
      </p:sp>
      <p:sp>
        <p:nvSpPr>
          <p:cNvPr id="109" name="Shape 109"/>
          <p:cNvSpPr/>
          <p:nvPr/>
        </p:nvSpPr>
        <p:spPr>
          <a:xfrm>
            <a:off x="963117" y="9054413"/>
            <a:ext cx="12457311" cy="2733675"/>
          </a:xfrm>
          <a:prstGeom prst="rect">
            <a:avLst/>
          </a:prstGeom>
          <a:solidFill>
            <a:srgbClr val="C4C4C4"/>
          </a:solidFill>
          <a:ln w="12700">
            <a:miter lim="400000"/>
          </a:ln>
          <a:extLst>
            <a:ext uri="{C572A759-6A51-4108-AA02-DFA0A04FC94B}">
              <ma14:wrappingTextBoxFlag xmlns:ma14="http://schemas.microsoft.com/office/mac/drawingml/2011/main" xmlns="" val="1"/>
            </a:ext>
          </a:extLst>
        </p:spPr>
        <p:txBody>
          <a:bodyPr lIns="0" tIns="0" rIns="0" bIns="0" anchor="ctr"/>
          <a:lstStyle>
            <a:lvl1pPr>
              <a:lnSpc>
                <a:spcPct val="90000"/>
              </a:lnSpc>
              <a:spcBef>
                <a:spcPts val="3500"/>
              </a:spcBef>
              <a:defRPr b="0">
                <a:solidFill>
                  <a:srgbClr val="FFFFFF"/>
                </a:solidFill>
              </a:defRPr>
            </a:lvl1pPr>
          </a:lstStyle>
          <a:p>
            <a:pPr lvl="0">
              <a:defRPr sz="1800">
                <a:solidFill>
                  <a:srgbClr val="000000"/>
                </a:solidFill>
              </a:defRPr>
            </a:pPr>
            <a:r>
              <a:rPr sz="4500">
                <a:solidFill>
                  <a:srgbClr val="FFFFFF"/>
                </a:solidFill>
              </a:rPr>
              <a:t> </a:t>
            </a:r>
          </a:p>
        </p:txBody>
      </p:sp>
      <p:sp>
        <p:nvSpPr>
          <p:cNvPr id="110" name="Shape 110"/>
          <p:cNvSpPr/>
          <p:nvPr/>
        </p:nvSpPr>
        <p:spPr>
          <a:xfrm>
            <a:off x="1845468" y="9944802"/>
            <a:ext cx="10692607" cy="978298"/>
          </a:xfrm>
          <a:prstGeom prst="rect">
            <a:avLst/>
          </a:prstGeom>
          <a:solidFill/>
          <a:ln w="12700">
            <a:miter lim="400000"/>
          </a:ln>
        </p:spPr>
        <p:txBody>
          <a:bodyPr lIns="0" tIns="0" rIns="0" bIns="0" anchor="ctr"/>
          <a:lstStyle/>
          <a:p>
            <a:pPr lvl="0">
              <a:lnSpc>
                <a:spcPct val="90000"/>
              </a:lnSpc>
              <a:spcBef>
                <a:spcPts val="3500"/>
              </a:spcBef>
              <a:defRPr b="0">
                <a:solidFill>
                  <a:srgbClr val="FFFFFF"/>
                </a:solidFill>
              </a:defRPr>
            </a:pPr>
            <a:endParaRPr/>
          </a:p>
        </p:txBody>
      </p:sp>
      <p:pic>
        <p:nvPicPr>
          <p:cNvPr id="111" name="logo-for-Photo-BKGD.png"/>
          <p:cNvPicPr/>
          <p:nvPr/>
        </p:nvPicPr>
        <p:blipFill>
          <a:blip r:embed="rId2">
            <a:extLst/>
          </a:blip>
          <a:stretch>
            <a:fillRect/>
          </a:stretch>
        </p:blipFill>
        <p:spPr>
          <a:xfrm>
            <a:off x="1873250" y="9958891"/>
            <a:ext cx="10636878" cy="978105"/>
          </a:xfrm>
          <a:prstGeom prst="rect">
            <a:avLst/>
          </a:prstGeom>
          <a:ln w="12700">
            <a:miter lim="400000"/>
          </a:ln>
        </p:spPr>
      </p:pic>
      <p:sp>
        <p:nvSpPr>
          <p:cNvPr id="112" name="Shape 112"/>
          <p:cNvSpPr/>
          <p:nvPr/>
        </p:nvSpPr>
        <p:spPr>
          <a:xfrm>
            <a:off x="876630" y="2901306"/>
            <a:ext cx="10487059" cy="8004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Our logo=Xamarin logotype + Evolve logotype</a:t>
            </a:r>
          </a:p>
        </p:txBody>
      </p:sp>
      <p:sp>
        <p:nvSpPr>
          <p:cNvPr id="113" name="Shape 113"/>
          <p:cNvSpPr/>
          <p:nvPr/>
        </p:nvSpPr>
        <p:spPr>
          <a:xfrm>
            <a:off x="914730" y="8241528"/>
            <a:ext cx="3753744" cy="8004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Clear space</a:t>
            </a:r>
          </a:p>
        </p:txBody>
      </p:sp>
      <p:sp>
        <p:nvSpPr>
          <p:cNvPr id="114" name="Shape 114"/>
          <p:cNvSpPr/>
          <p:nvPr/>
        </p:nvSpPr>
        <p:spPr>
          <a:xfrm>
            <a:off x="6655130" y="8525676"/>
            <a:ext cx="4300538" cy="211633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9900">
                <a:solidFill>
                  <a:srgbClr val="ABABAB"/>
                </a:solidFill>
                <a:latin typeface="Segoe UI Semibold"/>
                <a:ea typeface="Segoe UI Semibold"/>
                <a:cs typeface="Segoe UI Semibold"/>
                <a:sym typeface="Segoe UI Semibold"/>
              </a:defRPr>
            </a:lvl1pPr>
          </a:lstStyle>
          <a:p>
            <a:pPr lvl="0">
              <a:defRPr sz="1800" b="0">
                <a:solidFill>
                  <a:srgbClr val="000000"/>
                </a:solidFill>
              </a:defRPr>
            </a:pPr>
            <a:r>
              <a:rPr sz="9900" b="1">
                <a:solidFill>
                  <a:srgbClr val="ABABAB"/>
                </a:solidFill>
              </a:rPr>
              <a:t>X</a:t>
            </a:r>
          </a:p>
        </p:txBody>
      </p:sp>
      <p:sp>
        <p:nvSpPr>
          <p:cNvPr id="115" name="Shape 115"/>
          <p:cNvSpPr/>
          <p:nvPr/>
        </p:nvSpPr>
        <p:spPr>
          <a:xfrm>
            <a:off x="6655130" y="10379876"/>
            <a:ext cx="4300538" cy="211633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9900">
                <a:solidFill>
                  <a:srgbClr val="ABABAB"/>
                </a:solidFill>
                <a:latin typeface="Segoe UI Semibold"/>
                <a:ea typeface="Segoe UI Semibold"/>
                <a:cs typeface="Segoe UI Semibold"/>
                <a:sym typeface="Segoe UI Semibold"/>
              </a:defRPr>
            </a:lvl1pPr>
          </a:lstStyle>
          <a:p>
            <a:pPr lvl="0">
              <a:defRPr sz="1800" b="0">
                <a:solidFill>
                  <a:srgbClr val="000000"/>
                </a:solidFill>
              </a:defRPr>
            </a:pPr>
            <a:r>
              <a:rPr sz="9900" b="1">
                <a:solidFill>
                  <a:srgbClr val="ABABAB"/>
                </a:solidFill>
              </a:rPr>
              <a:t>X</a:t>
            </a:r>
          </a:p>
        </p:txBody>
      </p:sp>
      <p:sp>
        <p:nvSpPr>
          <p:cNvPr id="116" name="Shape 116"/>
          <p:cNvSpPr/>
          <p:nvPr/>
        </p:nvSpPr>
        <p:spPr>
          <a:xfrm rot="16200000">
            <a:off x="12535230" y="9363082"/>
            <a:ext cx="1067098" cy="211633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9900">
                <a:solidFill>
                  <a:srgbClr val="ABABAB"/>
                </a:solidFill>
                <a:latin typeface="Segoe UI Semibold"/>
                <a:ea typeface="Segoe UI Semibold"/>
                <a:cs typeface="Segoe UI Semibold"/>
                <a:sym typeface="Segoe UI Semibold"/>
              </a:defRPr>
            </a:lvl1pPr>
          </a:lstStyle>
          <a:p>
            <a:pPr lvl="0">
              <a:defRPr sz="1800" b="0">
                <a:solidFill>
                  <a:srgbClr val="000000"/>
                </a:solidFill>
              </a:defRPr>
            </a:pPr>
            <a:r>
              <a:rPr sz="9900" b="1">
                <a:solidFill>
                  <a:srgbClr val="ABABAB"/>
                </a:solidFill>
              </a:rPr>
              <a:t>X</a:t>
            </a:r>
          </a:p>
        </p:txBody>
      </p:sp>
      <p:sp>
        <p:nvSpPr>
          <p:cNvPr id="117" name="Shape 117"/>
          <p:cNvSpPr/>
          <p:nvPr/>
        </p:nvSpPr>
        <p:spPr>
          <a:xfrm rot="16200000">
            <a:off x="965530" y="9350382"/>
            <a:ext cx="1067098" cy="211633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9900">
                <a:solidFill>
                  <a:srgbClr val="ABABAB"/>
                </a:solidFill>
                <a:latin typeface="Segoe UI Semibold"/>
                <a:ea typeface="Segoe UI Semibold"/>
                <a:cs typeface="Segoe UI Semibold"/>
                <a:sym typeface="Segoe UI Semibold"/>
              </a:defRPr>
            </a:lvl1pPr>
          </a:lstStyle>
          <a:p>
            <a:pPr lvl="0">
              <a:defRPr sz="1800" b="0">
                <a:solidFill>
                  <a:srgbClr val="000000"/>
                </a:solidFill>
              </a:defRPr>
            </a:pPr>
            <a:r>
              <a:rPr sz="9900" b="1">
                <a:solidFill>
                  <a:srgbClr val="ABABAB"/>
                </a:solidFill>
              </a:rPr>
              <a:t>X</a:t>
            </a:r>
          </a:p>
        </p:txBody>
      </p:sp>
      <p:sp>
        <p:nvSpPr>
          <p:cNvPr id="118" name="Shape 118"/>
          <p:cNvSpPr/>
          <p:nvPr/>
        </p:nvSpPr>
        <p:spPr>
          <a:xfrm>
            <a:off x="16031964" y="2901306"/>
            <a:ext cx="3753744" cy="8004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Minimum size</a:t>
            </a:r>
          </a:p>
        </p:txBody>
      </p:sp>
      <p:sp>
        <p:nvSpPr>
          <p:cNvPr id="119" name="Shape 119"/>
          <p:cNvSpPr/>
          <p:nvPr/>
        </p:nvSpPr>
        <p:spPr>
          <a:xfrm>
            <a:off x="16090900" y="4890955"/>
            <a:ext cx="3534272" cy="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0" name="Shape 120"/>
          <p:cNvSpPr/>
          <p:nvPr/>
        </p:nvSpPr>
        <p:spPr>
          <a:xfrm>
            <a:off x="16103599" y="4653888"/>
            <a:ext cx="1" cy="23376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1" name="Shape 121"/>
          <p:cNvSpPr/>
          <p:nvPr/>
        </p:nvSpPr>
        <p:spPr>
          <a:xfrm>
            <a:off x="19642666" y="4653889"/>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2" name="Shape 122"/>
          <p:cNvSpPr/>
          <p:nvPr/>
        </p:nvSpPr>
        <p:spPr>
          <a:xfrm>
            <a:off x="15981164" y="5102639"/>
            <a:ext cx="3753744" cy="8004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On-screen 150px</a:t>
            </a:r>
          </a:p>
        </p:txBody>
      </p:sp>
      <p:sp>
        <p:nvSpPr>
          <p:cNvPr id="123" name="Shape 123"/>
          <p:cNvSpPr/>
          <p:nvPr/>
        </p:nvSpPr>
        <p:spPr>
          <a:xfrm>
            <a:off x="1020233" y="6528947"/>
            <a:ext cx="4970724" cy="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4" name="Shape 124"/>
          <p:cNvSpPr/>
          <p:nvPr/>
        </p:nvSpPr>
        <p:spPr>
          <a:xfrm>
            <a:off x="1032933" y="6291881"/>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5" name="Shape 125"/>
          <p:cNvSpPr/>
          <p:nvPr/>
        </p:nvSpPr>
        <p:spPr>
          <a:xfrm>
            <a:off x="5994398" y="6291881"/>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6" name="Shape 126"/>
          <p:cNvSpPr/>
          <p:nvPr/>
        </p:nvSpPr>
        <p:spPr>
          <a:xfrm flipV="1">
            <a:off x="6413500" y="6528947"/>
            <a:ext cx="6680679" cy="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7" name="Shape 127"/>
          <p:cNvSpPr/>
          <p:nvPr/>
        </p:nvSpPr>
        <p:spPr>
          <a:xfrm>
            <a:off x="6413499" y="6291881"/>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8" name="Shape 128"/>
          <p:cNvSpPr/>
          <p:nvPr/>
        </p:nvSpPr>
        <p:spPr>
          <a:xfrm>
            <a:off x="13094179" y="6291881"/>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9" name="Shape 129"/>
          <p:cNvSpPr/>
          <p:nvPr/>
        </p:nvSpPr>
        <p:spPr>
          <a:xfrm>
            <a:off x="1007533" y="4377178"/>
            <a:ext cx="12114477" cy="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30" name="Shape 130"/>
          <p:cNvSpPr/>
          <p:nvPr/>
        </p:nvSpPr>
        <p:spPr>
          <a:xfrm>
            <a:off x="1020233" y="4370828"/>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31" name="Shape 131"/>
          <p:cNvSpPr/>
          <p:nvPr/>
        </p:nvSpPr>
        <p:spPr>
          <a:xfrm>
            <a:off x="13119579" y="4370828"/>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32" name="Shape 132"/>
          <p:cNvSpPr/>
          <p:nvPr/>
        </p:nvSpPr>
        <p:spPr>
          <a:xfrm>
            <a:off x="6364932" y="3685589"/>
            <a:ext cx="3753744" cy="8004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500" b="0">
                <a:solidFill>
                  <a:srgbClr val="15304E"/>
                </a:solidFill>
              </a:defRPr>
            </a:lvl1pPr>
          </a:lstStyle>
          <a:p>
            <a:pPr lvl="0">
              <a:defRPr sz="1800">
                <a:solidFill>
                  <a:srgbClr val="000000"/>
                </a:solidFill>
              </a:defRPr>
            </a:pPr>
            <a:r>
              <a:rPr sz="2500">
                <a:solidFill>
                  <a:srgbClr val="15304E"/>
                </a:solidFill>
              </a:rPr>
              <a:t>Logo</a:t>
            </a:r>
          </a:p>
        </p:txBody>
      </p:sp>
      <p:sp>
        <p:nvSpPr>
          <p:cNvPr id="133" name="Shape 133"/>
          <p:cNvSpPr/>
          <p:nvPr/>
        </p:nvSpPr>
        <p:spPr>
          <a:xfrm>
            <a:off x="2282097" y="6569956"/>
            <a:ext cx="3753744" cy="8004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500" b="0">
                <a:solidFill>
                  <a:srgbClr val="15304E"/>
                </a:solidFill>
              </a:defRPr>
            </a:lvl1pPr>
          </a:lstStyle>
          <a:p>
            <a:pPr lvl="0">
              <a:defRPr sz="1800">
                <a:solidFill>
                  <a:srgbClr val="000000"/>
                </a:solidFill>
              </a:defRPr>
            </a:pPr>
            <a:r>
              <a:rPr sz="2500">
                <a:solidFill>
                  <a:srgbClr val="15304E"/>
                </a:solidFill>
              </a:rPr>
              <a:t>Xamarin logotype</a:t>
            </a:r>
          </a:p>
        </p:txBody>
      </p:sp>
      <p:sp>
        <p:nvSpPr>
          <p:cNvPr id="134" name="Shape 134"/>
          <p:cNvSpPr/>
          <p:nvPr/>
        </p:nvSpPr>
        <p:spPr>
          <a:xfrm>
            <a:off x="8462764" y="6569956"/>
            <a:ext cx="3753744" cy="8004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500" b="0">
                <a:solidFill>
                  <a:srgbClr val="15304E"/>
                </a:solidFill>
              </a:defRPr>
            </a:lvl1pPr>
          </a:lstStyle>
          <a:p>
            <a:pPr lvl="0">
              <a:defRPr sz="1800">
                <a:solidFill>
                  <a:srgbClr val="000000"/>
                </a:solidFill>
              </a:defRPr>
            </a:pPr>
            <a:r>
              <a:rPr sz="2500">
                <a:solidFill>
                  <a:srgbClr val="15304E"/>
                </a:solidFill>
              </a:rPr>
              <a:t>Evolve logotype</a:t>
            </a:r>
          </a:p>
        </p:txBody>
      </p:sp>
      <p:pic>
        <p:nvPicPr>
          <p:cNvPr id="135" name="logo-for-White-BKGD.png"/>
          <p:cNvPicPr/>
          <p:nvPr/>
        </p:nvPicPr>
        <p:blipFill>
          <a:blip r:embed="rId3">
            <a:extLst/>
          </a:blip>
          <a:stretch>
            <a:fillRect/>
          </a:stretch>
        </p:blipFill>
        <p:spPr>
          <a:xfrm>
            <a:off x="987729" y="4827182"/>
            <a:ext cx="12114478" cy="1113976"/>
          </a:xfrm>
          <a:prstGeom prst="rect">
            <a:avLst/>
          </a:prstGeom>
          <a:ln w="12700">
            <a:miter lim="400000"/>
          </a:ln>
        </p:spPr>
      </p:pic>
      <p:pic>
        <p:nvPicPr>
          <p:cNvPr id="136" name="logo-for-White-BKGD.png"/>
          <p:cNvPicPr/>
          <p:nvPr/>
        </p:nvPicPr>
        <p:blipFill>
          <a:blip r:embed="rId3">
            <a:extLst/>
          </a:blip>
          <a:stretch>
            <a:fillRect/>
          </a:stretch>
        </p:blipFill>
        <p:spPr>
          <a:xfrm>
            <a:off x="16061928" y="4083174"/>
            <a:ext cx="3592216" cy="33031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6" name="Chart 656"/>
          <p:cNvGraphicFramePr/>
          <p:nvPr>
            <p:extLst>
              <p:ext uri="{D42A27DB-BD31-4B8C-83A1-F6EECF244321}">
                <p14:modId xmlns:p14="http://schemas.microsoft.com/office/powerpoint/2010/main" val="4127998918"/>
              </p:ext>
            </p:extLst>
          </p:nvPr>
        </p:nvGraphicFramePr>
        <p:xfrm>
          <a:off x="2057615" y="2439815"/>
          <a:ext cx="20268770" cy="9242770"/>
        </p:xfrm>
        <a:graphic>
          <a:graphicData uri="http://schemas.openxmlformats.org/drawingml/2006/chart">
            <c:chart xmlns:c="http://schemas.openxmlformats.org/drawingml/2006/chart" xmlns:r="http://schemas.openxmlformats.org/officeDocument/2006/relationships" r:id="rId3"/>
          </a:graphicData>
        </a:graphic>
      </p:graphicFrame>
      <p:sp>
        <p:nvSpPr>
          <p:cNvPr id="657" name="Shape 657"/>
          <p:cNvSpPr>
            <a:spLocks noGrp="1"/>
          </p:cNvSpPr>
          <p:nvPr>
            <p:ph type="title"/>
          </p:nvPr>
        </p:nvSpPr>
        <p:spPr>
          <a:xfrm>
            <a:off x="901700" y="114300"/>
            <a:ext cx="15595700" cy="2286000"/>
          </a:xfrm>
          <a:prstGeom prst="rect">
            <a:avLst/>
          </a:prstGeom>
        </p:spPr>
        <p:txBody>
          <a:bodyPr/>
          <a:lstStyle/>
          <a:p>
            <a:pPr lvl="0">
              <a:defRPr sz="1800">
                <a:solidFill>
                  <a:srgbClr val="000000"/>
                </a:solidFill>
              </a:defRPr>
            </a:pPr>
            <a:r>
              <a:rPr sz="8000">
                <a:solidFill>
                  <a:srgbClr val="FFFFFF"/>
                </a:solidFill>
              </a:rPr>
              <a:t>Bar Chart Sample</a:t>
            </a:r>
          </a:p>
        </p:txBody>
      </p:sp>
      <p:pic>
        <p:nvPicPr>
          <p:cNvPr id="658" name="logo-for-Photo-BKGD.png"/>
          <p:cNvPicPr/>
          <p:nvPr/>
        </p:nvPicPr>
        <p:blipFill>
          <a:blip r:embed="rId4">
            <a:extLst/>
          </a:blip>
          <a:stretch>
            <a:fillRect/>
          </a:stretch>
        </p:blipFill>
        <p:spPr>
          <a:xfrm>
            <a:off x="17900650" y="12293600"/>
            <a:ext cx="5524500" cy="508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2" name="logo-for-Photo-BKGD.png"/>
          <p:cNvPicPr/>
          <p:nvPr/>
        </p:nvPicPr>
        <p:blipFill>
          <a:blip r:embed="rId3">
            <a:extLst/>
          </a:blip>
          <a:stretch>
            <a:fillRect/>
          </a:stretch>
        </p:blipFill>
        <p:spPr>
          <a:xfrm>
            <a:off x="17900650" y="12293600"/>
            <a:ext cx="5524500" cy="508000"/>
          </a:xfrm>
          <a:prstGeom prst="rect">
            <a:avLst/>
          </a:prstGeom>
          <a:ln w="12700">
            <a:miter lim="400000"/>
          </a:ln>
        </p:spPr>
      </p:pic>
      <p:graphicFrame>
        <p:nvGraphicFramePr>
          <p:cNvPr id="663" name="Chart 663"/>
          <p:cNvGraphicFramePr/>
          <p:nvPr>
            <p:extLst>
              <p:ext uri="{D42A27DB-BD31-4B8C-83A1-F6EECF244321}">
                <p14:modId xmlns:p14="http://schemas.microsoft.com/office/powerpoint/2010/main" val="2275445716"/>
              </p:ext>
            </p:extLst>
          </p:nvPr>
        </p:nvGraphicFramePr>
        <p:xfrm>
          <a:off x="9681517" y="2673399"/>
          <a:ext cx="9131202" cy="9131202"/>
        </p:xfrm>
        <a:graphic>
          <a:graphicData uri="http://schemas.openxmlformats.org/drawingml/2006/chart">
            <c:chart xmlns:c="http://schemas.openxmlformats.org/drawingml/2006/chart" xmlns:r="http://schemas.openxmlformats.org/officeDocument/2006/relationships" r:id="rId4"/>
          </a:graphicData>
        </a:graphic>
      </p:graphicFrame>
      <p:sp>
        <p:nvSpPr>
          <p:cNvPr id="664" name="Shape 664"/>
          <p:cNvSpPr/>
          <p:nvPr/>
        </p:nvSpPr>
        <p:spPr>
          <a:xfrm>
            <a:off x="19761200" y="3707705"/>
            <a:ext cx="585590" cy="585590"/>
          </a:xfrm>
          <a:prstGeom prst="rect">
            <a:avLst/>
          </a:prstGeom>
          <a:solidFill>
            <a:srgbClr val="3B99D4"/>
          </a:solidFill>
          <a:ln w="12700">
            <a:miter lim="400000"/>
          </a:ln>
        </p:spPr>
        <p:txBody>
          <a:bodyPr lIns="50800" tIns="50800" rIns="50800" bIns="50800" anchor="ctr"/>
          <a:lstStyle/>
          <a:p>
            <a:pPr lvl="0">
              <a:lnSpc>
                <a:spcPct val="90000"/>
              </a:lnSpc>
              <a:spcBef>
                <a:spcPts val="3500"/>
              </a:spcBef>
              <a:defRPr b="0"/>
            </a:pPr>
            <a:endParaRPr/>
          </a:p>
        </p:txBody>
      </p:sp>
      <p:sp>
        <p:nvSpPr>
          <p:cNvPr id="665" name="Shape 665"/>
          <p:cNvSpPr/>
          <p:nvPr/>
        </p:nvSpPr>
        <p:spPr>
          <a:xfrm>
            <a:off x="19761200" y="5003105"/>
            <a:ext cx="585590" cy="585590"/>
          </a:xfrm>
          <a:prstGeom prst="rect">
            <a:avLst/>
          </a:prstGeom>
          <a:solidFill>
            <a:srgbClr val="FF7D57"/>
          </a:solidFill>
          <a:ln w="12700">
            <a:miter lim="400000"/>
          </a:ln>
        </p:spPr>
        <p:txBody>
          <a:bodyPr lIns="0" tIns="0" rIns="0" bIns="0" anchor="ctr"/>
          <a:lstStyle/>
          <a:p>
            <a:pPr lvl="0">
              <a:lnSpc>
                <a:spcPct val="90000"/>
              </a:lnSpc>
              <a:spcBef>
                <a:spcPts val="3500"/>
              </a:spcBef>
              <a:defRPr b="0">
                <a:solidFill>
                  <a:srgbClr val="BDA5F9"/>
                </a:solidFill>
              </a:defRPr>
            </a:pPr>
            <a:endParaRPr/>
          </a:p>
        </p:txBody>
      </p:sp>
      <p:sp>
        <p:nvSpPr>
          <p:cNvPr id="666" name="Shape 666"/>
          <p:cNvSpPr/>
          <p:nvPr/>
        </p:nvSpPr>
        <p:spPr>
          <a:xfrm>
            <a:off x="19761200" y="6298505"/>
            <a:ext cx="585590" cy="585590"/>
          </a:xfrm>
          <a:prstGeom prst="rect">
            <a:avLst/>
          </a:prstGeom>
          <a:solidFill>
            <a:srgbClr val="A956A0"/>
          </a:solidFill>
          <a:ln w="12700">
            <a:miter lim="400000"/>
          </a:ln>
        </p:spPr>
        <p:txBody>
          <a:bodyPr lIns="50800" tIns="50800" rIns="50800" bIns="50800" anchor="ctr"/>
          <a:lstStyle/>
          <a:p>
            <a:pPr lvl="0">
              <a:lnSpc>
                <a:spcPct val="90000"/>
              </a:lnSpc>
              <a:spcBef>
                <a:spcPts val="3500"/>
              </a:spcBef>
              <a:defRPr b="0">
                <a:solidFill>
                  <a:srgbClr val="9C5090"/>
                </a:solidFill>
              </a:defRPr>
            </a:pPr>
            <a:endParaRPr/>
          </a:p>
        </p:txBody>
      </p:sp>
      <p:sp>
        <p:nvSpPr>
          <p:cNvPr id="667" name="Shape 667"/>
          <p:cNvSpPr/>
          <p:nvPr/>
        </p:nvSpPr>
        <p:spPr>
          <a:xfrm>
            <a:off x="19761200" y="7593905"/>
            <a:ext cx="585590" cy="585590"/>
          </a:xfrm>
          <a:prstGeom prst="rect">
            <a:avLst/>
          </a:prstGeom>
          <a:solidFill>
            <a:srgbClr val="7EC368"/>
          </a:solidFill>
          <a:ln w="12700">
            <a:miter lim="400000"/>
          </a:ln>
        </p:spPr>
        <p:txBody>
          <a:bodyPr lIns="50800" tIns="50800" rIns="50800" bIns="50800" anchor="ctr"/>
          <a:lstStyle/>
          <a:p>
            <a:pPr lvl="0">
              <a:lnSpc>
                <a:spcPct val="90000"/>
              </a:lnSpc>
              <a:spcBef>
                <a:spcPts val="3500"/>
              </a:spcBef>
              <a:defRPr b="0">
                <a:solidFill>
                  <a:srgbClr val="7EC368"/>
                </a:solidFill>
              </a:defRPr>
            </a:pPr>
            <a:endParaRPr/>
          </a:p>
        </p:txBody>
      </p:sp>
      <p:sp>
        <p:nvSpPr>
          <p:cNvPr id="668" name="Shape 668"/>
          <p:cNvSpPr/>
          <p:nvPr/>
        </p:nvSpPr>
        <p:spPr>
          <a:xfrm>
            <a:off x="19761200" y="9028310"/>
            <a:ext cx="585590" cy="585590"/>
          </a:xfrm>
          <a:prstGeom prst="rect">
            <a:avLst/>
          </a:prstGeom>
          <a:solidFill>
            <a:srgbClr val="EBCB31"/>
          </a:solidFill>
          <a:ln w="12700">
            <a:miter lim="400000"/>
          </a:ln>
        </p:spPr>
        <p:txBody>
          <a:bodyPr lIns="0" tIns="0" rIns="0" bIns="0" anchor="ctr"/>
          <a:lstStyle/>
          <a:p>
            <a:pPr lvl="0">
              <a:lnSpc>
                <a:spcPct val="90000"/>
              </a:lnSpc>
              <a:spcBef>
                <a:spcPts val="3500"/>
              </a:spcBef>
              <a:defRPr b="0">
                <a:solidFill>
                  <a:srgbClr val="000000">
                    <a:alpha val="38000"/>
                  </a:srgbClr>
                </a:solidFill>
              </a:defRPr>
            </a:pPr>
            <a:endParaRPr/>
          </a:p>
        </p:txBody>
      </p:sp>
      <p:sp>
        <p:nvSpPr>
          <p:cNvPr id="669" name="Shape 669"/>
          <p:cNvSpPr/>
          <p:nvPr/>
        </p:nvSpPr>
        <p:spPr>
          <a:xfrm>
            <a:off x="20675600" y="3568699"/>
            <a:ext cx="2722389" cy="8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0">
                <a:solidFill>
                  <a:srgbClr val="FFFFFF"/>
                </a:solidFill>
              </a:defRPr>
            </a:lvl1pPr>
          </a:lstStyle>
          <a:p>
            <a:pPr lvl="0">
              <a:defRPr sz="1800">
                <a:solidFill>
                  <a:srgbClr val="000000"/>
                </a:solidFill>
              </a:defRPr>
            </a:pPr>
            <a:r>
              <a:rPr sz="4500">
                <a:solidFill>
                  <a:srgbClr val="FFFFFF"/>
                </a:solidFill>
              </a:rPr>
              <a:t>Text</a:t>
            </a:r>
          </a:p>
        </p:txBody>
      </p:sp>
      <p:sp>
        <p:nvSpPr>
          <p:cNvPr id="670" name="Shape 670"/>
          <p:cNvSpPr/>
          <p:nvPr/>
        </p:nvSpPr>
        <p:spPr>
          <a:xfrm>
            <a:off x="850900" y="25400"/>
            <a:ext cx="21005800" cy="2489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lnSpc>
                <a:spcPct val="90000"/>
              </a:lnSpc>
              <a:defRPr sz="8000" b="0">
                <a:solidFill>
                  <a:srgbClr val="FFFFFF"/>
                </a:solidFill>
              </a:defRPr>
            </a:lvl1pPr>
          </a:lstStyle>
          <a:p>
            <a:pPr lvl="0">
              <a:defRPr sz="1800">
                <a:solidFill>
                  <a:srgbClr val="000000"/>
                </a:solidFill>
              </a:defRPr>
            </a:pPr>
            <a:r>
              <a:rPr sz="8000">
                <a:solidFill>
                  <a:srgbClr val="FFFFFF"/>
                </a:solidFill>
              </a:rPr>
              <a:t>Pie Chart Sample 80pt</a:t>
            </a:r>
          </a:p>
        </p:txBody>
      </p:sp>
      <p:sp>
        <p:nvSpPr>
          <p:cNvPr id="671" name="Shape 671"/>
          <p:cNvSpPr/>
          <p:nvPr/>
        </p:nvSpPr>
        <p:spPr>
          <a:xfrm>
            <a:off x="20675600" y="4864099"/>
            <a:ext cx="2722389" cy="8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0">
                <a:solidFill>
                  <a:srgbClr val="FFFFFF"/>
                </a:solidFill>
              </a:defRPr>
            </a:lvl1pPr>
          </a:lstStyle>
          <a:p>
            <a:pPr lvl="0">
              <a:defRPr sz="1800">
                <a:solidFill>
                  <a:srgbClr val="000000"/>
                </a:solidFill>
              </a:defRPr>
            </a:pPr>
            <a:r>
              <a:rPr sz="4500">
                <a:solidFill>
                  <a:srgbClr val="FFFFFF"/>
                </a:solidFill>
              </a:rPr>
              <a:t>Text</a:t>
            </a:r>
          </a:p>
        </p:txBody>
      </p:sp>
      <p:sp>
        <p:nvSpPr>
          <p:cNvPr id="672" name="Shape 672"/>
          <p:cNvSpPr/>
          <p:nvPr/>
        </p:nvSpPr>
        <p:spPr>
          <a:xfrm>
            <a:off x="20675600" y="5981699"/>
            <a:ext cx="2722389" cy="8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0">
                <a:solidFill>
                  <a:srgbClr val="FFFFFF"/>
                </a:solidFill>
              </a:defRPr>
            </a:lvl1pPr>
          </a:lstStyle>
          <a:p>
            <a:pPr lvl="0">
              <a:defRPr sz="1800">
                <a:solidFill>
                  <a:srgbClr val="000000"/>
                </a:solidFill>
              </a:defRPr>
            </a:pPr>
            <a:r>
              <a:rPr sz="4500">
                <a:solidFill>
                  <a:srgbClr val="FFFFFF"/>
                </a:solidFill>
              </a:rPr>
              <a:t>Text</a:t>
            </a:r>
          </a:p>
        </p:txBody>
      </p:sp>
      <p:sp>
        <p:nvSpPr>
          <p:cNvPr id="673" name="Shape 673"/>
          <p:cNvSpPr/>
          <p:nvPr/>
        </p:nvSpPr>
        <p:spPr>
          <a:xfrm>
            <a:off x="20675600" y="7365999"/>
            <a:ext cx="2722389" cy="8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0">
                <a:solidFill>
                  <a:srgbClr val="FFFFFF"/>
                </a:solidFill>
              </a:defRPr>
            </a:lvl1pPr>
          </a:lstStyle>
          <a:p>
            <a:pPr lvl="0">
              <a:defRPr sz="1800">
                <a:solidFill>
                  <a:srgbClr val="000000"/>
                </a:solidFill>
              </a:defRPr>
            </a:pPr>
            <a:r>
              <a:rPr sz="4500">
                <a:solidFill>
                  <a:srgbClr val="FFFFFF"/>
                </a:solidFill>
              </a:rPr>
              <a:t>Text</a:t>
            </a:r>
          </a:p>
        </p:txBody>
      </p:sp>
      <p:sp>
        <p:nvSpPr>
          <p:cNvPr id="674" name="Shape 674"/>
          <p:cNvSpPr/>
          <p:nvPr/>
        </p:nvSpPr>
        <p:spPr>
          <a:xfrm>
            <a:off x="20675600" y="8889305"/>
            <a:ext cx="2722389" cy="8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0">
                <a:solidFill>
                  <a:srgbClr val="FFFFFF"/>
                </a:solidFill>
              </a:defRPr>
            </a:lvl1pPr>
          </a:lstStyle>
          <a:p>
            <a:pPr lvl="0">
              <a:defRPr sz="1800">
                <a:solidFill>
                  <a:srgbClr val="000000"/>
                </a:solidFill>
              </a:defRPr>
            </a:pPr>
            <a:r>
              <a:rPr sz="4500">
                <a:solidFill>
                  <a:srgbClr val="FFFFFF"/>
                </a:solidFill>
              </a:rPr>
              <a:t>Text</a:t>
            </a:r>
          </a:p>
        </p:txBody>
      </p:sp>
      <p:sp>
        <p:nvSpPr>
          <p:cNvPr id="675" name="Shape 675"/>
          <p:cNvSpPr/>
          <p:nvPr/>
        </p:nvSpPr>
        <p:spPr>
          <a:xfrm>
            <a:off x="11499586" y="6470649"/>
            <a:ext cx="1384828" cy="774701"/>
          </a:xfrm>
          <a:prstGeom prst="rect">
            <a:avLst/>
          </a:prstGeom>
          <a:ln w="12700">
            <a:miter lim="400000"/>
          </a:ln>
        </p:spPr>
        <p:txBody>
          <a:bodyPr wrap="none" lIns="50800" tIns="50800" rIns="50800" bIns="50800" anchor="ctr">
            <a:spAutoFit/>
          </a:bodyPr>
          <a:lstStyle/>
          <a:p>
            <a:pPr lvl="0"/>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p:cNvSpPr>
          <p:nvPr>
            <p:ph type="title"/>
          </p:nvPr>
        </p:nvSpPr>
        <p:spPr>
          <a:xfrm>
            <a:off x="5901455" y="5320309"/>
            <a:ext cx="12581090" cy="2659756"/>
          </a:xfrm>
          <a:prstGeom prst="rect">
            <a:avLst/>
          </a:prstGeom>
        </p:spPr>
        <p:txBody>
          <a:bodyPr>
            <a:normAutofit/>
          </a:bodyPr>
          <a:lstStyle/>
          <a:p>
            <a:pPr lvl="0">
              <a:defRPr sz="1800">
                <a:solidFill>
                  <a:srgbClr val="000000"/>
                </a:solidFill>
              </a:defRPr>
            </a:pPr>
            <a:r>
              <a:rPr sz="13000">
                <a:solidFill>
                  <a:srgbClr val="FFFFFF"/>
                </a:solidFill>
              </a:rPr>
              <a:t>Demo</a:t>
            </a: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681" name="Shape 681"/>
          <p:cNvSpPr>
            <a:spLocks noGrp="1"/>
          </p:cNvSpPr>
          <p:nvPr>
            <p:ph type="title"/>
          </p:nvPr>
        </p:nvSpPr>
        <p:spPr>
          <a:xfrm>
            <a:off x="10546903" y="3567534"/>
            <a:ext cx="12899133" cy="6339632"/>
          </a:xfrm>
          <a:prstGeom prst="rect">
            <a:avLst/>
          </a:prstGeom>
        </p:spPr>
        <p:txBody>
          <a:bodyPr>
            <a:normAutofit/>
          </a:bodyPr>
          <a:lstStyle>
            <a:lvl1pPr>
              <a:lnSpc>
                <a:spcPct val="90000"/>
              </a:lnSpc>
              <a:defRPr sz="10000">
                <a:latin typeface="+mj-lt"/>
                <a:ea typeface="+mj-ea"/>
                <a:cs typeface="+mj-cs"/>
                <a:sym typeface="Segoe UI Semilight"/>
              </a:defRPr>
            </a:lvl1pPr>
          </a:lstStyle>
          <a:p>
            <a:pPr lvl="0">
              <a:defRPr sz="1800">
                <a:solidFill>
                  <a:srgbClr val="000000"/>
                </a:solidFill>
              </a:defRPr>
            </a:pPr>
            <a:r>
              <a:rPr sz="11000">
                <a:solidFill>
                  <a:srgbClr val="FFFFFF"/>
                </a:solidFill>
                <a:latin typeface="+mn-lt"/>
              </a:rPr>
              <a:t>Ending Slide</a:t>
            </a:r>
          </a:p>
        </p:txBody>
      </p:sp>
      <p:sp>
        <p:nvSpPr>
          <p:cNvPr id="682" name="Shape 682"/>
          <p:cNvSpPr/>
          <p:nvPr/>
        </p:nvSpPr>
        <p:spPr>
          <a:xfrm>
            <a:off x="17590529" y="11024989"/>
            <a:ext cx="5931707" cy="1016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r">
              <a:defRPr sz="54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5400" b="1">
                <a:solidFill>
                  <a:srgbClr val="FFFFFF"/>
                </a:solidFill>
              </a:rPr>
              <a:t>Presenter Name</a:t>
            </a:r>
          </a:p>
        </p:txBody>
      </p:sp>
      <p:sp>
        <p:nvSpPr>
          <p:cNvPr id="683" name="Shape 683"/>
          <p:cNvSpPr/>
          <p:nvPr/>
        </p:nvSpPr>
        <p:spPr>
          <a:xfrm>
            <a:off x="14737779" y="12077700"/>
            <a:ext cx="8637216" cy="812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r">
              <a:defRPr sz="4200">
                <a:solidFill>
                  <a:srgbClr val="4AA3D9"/>
                </a:solidFill>
                <a:latin typeface="Segoe UI Semibold"/>
                <a:ea typeface="Segoe UI Semibold"/>
                <a:cs typeface="Segoe UI Semibold"/>
                <a:sym typeface="Segoe UI Semibold"/>
              </a:defRPr>
            </a:lvl1pPr>
          </a:lstStyle>
          <a:p>
            <a:pPr lvl="0">
              <a:defRPr sz="1800" b="0">
                <a:solidFill>
                  <a:srgbClr val="000000"/>
                </a:solidFill>
              </a:defRPr>
            </a:pPr>
            <a:r>
              <a:rPr sz="4200" b="1">
                <a:solidFill>
                  <a:srgbClr val="4AA3D9"/>
                </a:solidFill>
              </a:rPr>
              <a:t>@twitter_or_email</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title"/>
          </p:nvPr>
        </p:nvSpPr>
        <p:spPr>
          <a:xfrm>
            <a:off x="876300" y="101600"/>
            <a:ext cx="22387389" cy="2286000"/>
          </a:xfrm>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Using the Evolve logo on color backgrounds</a:t>
            </a:r>
          </a:p>
        </p:txBody>
      </p:sp>
      <p:sp>
        <p:nvSpPr>
          <p:cNvPr id="139" name="Shape 139"/>
          <p:cNvSpPr/>
          <p:nvPr/>
        </p:nvSpPr>
        <p:spPr>
          <a:xfrm>
            <a:off x="933913" y="3654623"/>
            <a:ext cx="22979423" cy="8135451"/>
          </a:xfrm>
          <a:prstGeom prst="rect">
            <a:avLst/>
          </a:prstGeom>
          <a:solidFill>
            <a:srgbClr val="EDEDED"/>
          </a:solidFill>
          <a:ln w="12700">
            <a:miter lim="400000"/>
          </a:ln>
        </p:spPr>
        <p:txBody>
          <a:bodyPr lIns="0" tIns="0" rIns="0" bIns="0" anchor="ctr"/>
          <a:lstStyle/>
          <a:p>
            <a:pPr lvl="0">
              <a:lnSpc>
                <a:spcPct val="90000"/>
              </a:lnSpc>
              <a:spcBef>
                <a:spcPts val="3500"/>
              </a:spcBef>
              <a:defRPr b="0">
                <a:solidFill>
                  <a:srgbClr val="FFFFFF"/>
                </a:solidFill>
              </a:defRPr>
            </a:pPr>
            <a:endParaRPr/>
          </a:p>
        </p:txBody>
      </p:sp>
      <p:sp>
        <p:nvSpPr>
          <p:cNvPr id="140" name="Shape 140"/>
          <p:cNvSpPr/>
          <p:nvPr/>
        </p:nvSpPr>
        <p:spPr>
          <a:xfrm>
            <a:off x="948596" y="2342506"/>
            <a:ext cx="10108507" cy="14773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nSpc>
                <a:spcPct val="90000"/>
              </a:lnSpc>
              <a:spcBef>
                <a:spcPts val="3500"/>
              </a:spcBef>
              <a:defRPr sz="2400" b="0">
                <a:solidFill>
                  <a:srgbClr val="15304E"/>
                </a:solidFill>
              </a:defRPr>
            </a:lvl1pPr>
          </a:lstStyle>
          <a:p>
            <a:pPr lvl="0">
              <a:defRPr sz="1800">
                <a:solidFill>
                  <a:srgbClr val="000000"/>
                </a:solidFill>
              </a:defRPr>
            </a:pPr>
            <a:r>
              <a:rPr sz="2400">
                <a:solidFill>
                  <a:srgbClr val="15304E"/>
                </a:solidFill>
              </a:rPr>
              <a:t>The full-color logo may be placed on any of the colors shown here or on simple areas of photographs.</a:t>
            </a:r>
          </a:p>
        </p:txBody>
      </p:sp>
      <p:sp>
        <p:nvSpPr>
          <p:cNvPr id="141" name="Shape 141"/>
          <p:cNvSpPr/>
          <p:nvPr/>
        </p:nvSpPr>
        <p:spPr>
          <a:xfrm>
            <a:off x="1416000" y="4128030"/>
            <a:ext cx="5401340" cy="1409833"/>
          </a:xfrm>
          <a:prstGeom prst="rect">
            <a:avLst/>
          </a:prstGeom>
          <a:solidFill>
            <a:srgbClr val="3B99D4"/>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2" name="Shape 142"/>
          <p:cNvSpPr/>
          <p:nvPr/>
        </p:nvSpPr>
        <p:spPr>
          <a:xfrm>
            <a:off x="1416088" y="6587133"/>
            <a:ext cx="5401164" cy="1402294"/>
          </a:xfrm>
          <a:prstGeom prst="rect">
            <a:avLst/>
          </a:prstGeom>
          <a:solidFill>
            <a:srgbClr val="15304E"/>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3" name="Shape 143"/>
          <p:cNvSpPr/>
          <p:nvPr/>
        </p:nvSpPr>
        <p:spPr>
          <a:xfrm>
            <a:off x="1386308" y="8942075"/>
            <a:ext cx="5435324" cy="1402294"/>
          </a:xfrm>
          <a:prstGeom prst="rect">
            <a:avLst/>
          </a:prstGeom>
          <a:solidFill>
            <a:srgbClr val="A956A0"/>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4" name="Shape 144"/>
          <p:cNvSpPr/>
          <p:nvPr/>
        </p:nvSpPr>
        <p:spPr>
          <a:xfrm>
            <a:off x="7154609" y="4128030"/>
            <a:ext cx="5401339" cy="1409833"/>
          </a:xfrm>
          <a:prstGeom prst="rect">
            <a:avLst/>
          </a:prstGeom>
          <a:solidFill>
            <a:srgbClr val="7EC368"/>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5" name="Shape 145"/>
          <p:cNvSpPr/>
          <p:nvPr/>
        </p:nvSpPr>
        <p:spPr>
          <a:xfrm>
            <a:off x="7172197" y="6587133"/>
            <a:ext cx="5401340" cy="1402294"/>
          </a:xfrm>
          <a:prstGeom prst="rect">
            <a:avLst/>
          </a:prstGeom>
          <a:solidFill>
            <a:srgbClr val="768282"/>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6" name="Shape 146"/>
          <p:cNvSpPr/>
          <p:nvPr/>
        </p:nvSpPr>
        <p:spPr>
          <a:xfrm>
            <a:off x="7207460" y="8892811"/>
            <a:ext cx="5401340" cy="1500821"/>
          </a:xfrm>
          <a:prstGeom prst="rect">
            <a:avLst/>
          </a:prstGeom>
          <a:solidFill>
            <a:srgbClr val="2B3E50"/>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7" name="Shape 147"/>
          <p:cNvSpPr/>
          <p:nvPr/>
        </p:nvSpPr>
        <p:spPr>
          <a:xfrm>
            <a:off x="12944018" y="4128030"/>
            <a:ext cx="5401340" cy="1409833"/>
          </a:xfrm>
          <a:prstGeom prst="rect">
            <a:avLst/>
          </a:prstGeom>
          <a:solidFill>
            <a:srgbClr val="E2E7E7"/>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8" name="Shape 148"/>
          <p:cNvSpPr/>
          <p:nvPr/>
        </p:nvSpPr>
        <p:spPr>
          <a:xfrm>
            <a:off x="12928483" y="6583922"/>
            <a:ext cx="5432409" cy="1408715"/>
          </a:xfrm>
          <a:prstGeom prst="rect">
            <a:avLst/>
          </a:prstGeom>
          <a:solidFill>
            <a:srgbClr val="ECF0F1"/>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pic>
        <p:nvPicPr>
          <p:cNvPr id="149" name="XE14-hrz-logo-white-cmyk.png"/>
          <p:cNvPicPr/>
          <p:nvPr/>
        </p:nvPicPr>
        <p:blipFill>
          <a:blip r:embed="rId2">
            <a:extLst/>
          </a:blip>
          <a:srcRect/>
          <a:stretch>
            <a:fillRect/>
          </a:stretch>
        </p:blipFill>
        <p:spPr>
          <a:xfrm>
            <a:off x="1957696" y="4591470"/>
            <a:ext cx="4292548" cy="395971"/>
          </a:xfrm>
          <a:prstGeom prst="rect">
            <a:avLst/>
          </a:prstGeom>
          <a:ln w="12700">
            <a:miter lim="400000"/>
          </a:ln>
        </p:spPr>
      </p:pic>
      <p:sp>
        <p:nvSpPr>
          <p:cNvPr id="150" name="Shape 150"/>
          <p:cNvSpPr/>
          <p:nvPr/>
        </p:nvSpPr>
        <p:spPr>
          <a:xfrm>
            <a:off x="1431142" y="5565037"/>
            <a:ext cx="4660612" cy="4445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59 G 153 B 212    Hex #3B99D4</a:t>
            </a:r>
          </a:p>
        </p:txBody>
      </p:sp>
      <p:pic>
        <p:nvPicPr>
          <p:cNvPr id="151" name="logo-for-Photo-BKGD.png"/>
          <p:cNvPicPr/>
          <p:nvPr/>
        </p:nvPicPr>
        <p:blipFill>
          <a:blip r:embed="rId3">
            <a:extLst/>
          </a:blip>
          <a:stretch>
            <a:fillRect/>
          </a:stretch>
        </p:blipFill>
        <p:spPr>
          <a:xfrm>
            <a:off x="1979777" y="7041928"/>
            <a:ext cx="4305579" cy="395916"/>
          </a:xfrm>
          <a:prstGeom prst="rect">
            <a:avLst/>
          </a:prstGeom>
          <a:ln w="12700">
            <a:miter lim="400000"/>
          </a:ln>
        </p:spPr>
      </p:pic>
      <p:sp>
        <p:nvSpPr>
          <p:cNvPr id="152" name="Shape 152"/>
          <p:cNvSpPr/>
          <p:nvPr/>
        </p:nvSpPr>
        <p:spPr>
          <a:xfrm>
            <a:off x="1399008" y="8060698"/>
            <a:ext cx="5435323" cy="4445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21 G48 B 78   Hex #15304E</a:t>
            </a:r>
          </a:p>
        </p:txBody>
      </p:sp>
      <p:pic>
        <p:nvPicPr>
          <p:cNvPr id="153" name="XE14-hrz-logo-white-cmyk.png"/>
          <p:cNvPicPr/>
          <p:nvPr/>
        </p:nvPicPr>
        <p:blipFill>
          <a:blip r:embed="rId2">
            <a:extLst/>
          </a:blip>
          <a:srcRect/>
          <a:stretch>
            <a:fillRect/>
          </a:stretch>
        </p:blipFill>
        <p:spPr>
          <a:xfrm>
            <a:off x="1957696" y="9432481"/>
            <a:ext cx="4292548" cy="395971"/>
          </a:xfrm>
          <a:prstGeom prst="rect">
            <a:avLst/>
          </a:prstGeom>
          <a:ln w="12700">
            <a:miter lim="400000"/>
          </a:ln>
        </p:spPr>
      </p:pic>
      <p:sp>
        <p:nvSpPr>
          <p:cNvPr id="154" name="Shape 154"/>
          <p:cNvSpPr/>
          <p:nvPr/>
        </p:nvSpPr>
        <p:spPr>
          <a:xfrm>
            <a:off x="1373608" y="10416661"/>
            <a:ext cx="5435323" cy="4445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169 G 86 B 160   Hex #A956A0</a:t>
            </a:r>
          </a:p>
        </p:txBody>
      </p:sp>
      <p:pic>
        <p:nvPicPr>
          <p:cNvPr id="155" name="XE14-hrz-logo-white-cmyk.png"/>
          <p:cNvPicPr/>
          <p:nvPr/>
        </p:nvPicPr>
        <p:blipFill>
          <a:blip r:embed="rId2">
            <a:extLst/>
          </a:blip>
          <a:srcRect/>
          <a:stretch>
            <a:fillRect/>
          </a:stretch>
        </p:blipFill>
        <p:spPr>
          <a:xfrm>
            <a:off x="7708979" y="4591470"/>
            <a:ext cx="4292547" cy="395971"/>
          </a:xfrm>
          <a:prstGeom prst="rect">
            <a:avLst/>
          </a:prstGeom>
          <a:ln w="12700">
            <a:miter lim="400000"/>
          </a:ln>
        </p:spPr>
      </p:pic>
      <p:pic>
        <p:nvPicPr>
          <p:cNvPr id="156" name="XE14-hrz-logo-white-cmyk.png"/>
          <p:cNvPicPr/>
          <p:nvPr/>
        </p:nvPicPr>
        <p:blipFill>
          <a:blip r:embed="rId2">
            <a:extLst/>
          </a:blip>
          <a:srcRect/>
          <a:stretch>
            <a:fillRect/>
          </a:stretch>
        </p:blipFill>
        <p:spPr>
          <a:xfrm>
            <a:off x="7708979" y="7041928"/>
            <a:ext cx="4292547" cy="395971"/>
          </a:xfrm>
          <a:prstGeom prst="rect">
            <a:avLst/>
          </a:prstGeom>
          <a:ln w="12700">
            <a:miter lim="400000"/>
          </a:ln>
        </p:spPr>
      </p:pic>
      <p:pic>
        <p:nvPicPr>
          <p:cNvPr id="157" name="logo-for-Photo-BKGD.png"/>
          <p:cNvPicPr/>
          <p:nvPr/>
        </p:nvPicPr>
        <p:blipFill>
          <a:blip r:embed="rId3">
            <a:extLst/>
          </a:blip>
          <a:stretch>
            <a:fillRect/>
          </a:stretch>
        </p:blipFill>
        <p:spPr>
          <a:xfrm>
            <a:off x="7755281" y="9432481"/>
            <a:ext cx="4305579" cy="395916"/>
          </a:xfrm>
          <a:prstGeom prst="rect">
            <a:avLst/>
          </a:prstGeom>
          <a:ln w="12700">
            <a:miter lim="400000"/>
          </a:ln>
        </p:spPr>
      </p:pic>
      <p:pic>
        <p:nvPicPr>
          <p:cNvPr id="158" name="logo-for-White-BKGD.png"/>
          <p:cNvPicPr/>
          <p:nvPr/>
        </p:nvPicPr>
        <p:blipFill>
          <a:blip r:embed="rId4">
            <a:extLst/>
          </a:blip>
          <a:stretch>
            <a:fillRect/>
          </a:stretch>
        </p:blipFill>
        <p:spPr>
          <a:xfrm>
            <a:off x="13495734" y="4604346"/>
            <a:ext cx="4307384" cy="396082"/>
          </a:xfrm>
          <a:prstGeom prst="rect">
            <a:avLst/>
          </a:prstGeom>
          <a:ln w="12700">
            <a:miter lim="400000"/>
          </a:ln>
        </p:spPr>
      </p:pic>
      <p:pic>
        <p:nvPicPr>
          <p:cNvPr id="159" name="logo-for-White-BKGD.png"/>
          <p:cNvPicPr/>
          <p:nvPr/>
        </p:nvPicPr>
        <p:blipFill>
          <a:blip r:embed="rId4">
            <a:extLst/>
          </a:blip>
          <a:stretch>
            <a:fillRect/>
          </a:stretch>
        </p:blipFill>
        <p:spPr>
          <a:xfrm>
            <a:off x="13495734" y="7041928"/>
            <a:ext cx="4307384" cy="396082"/>
          </a:xfrm>
          <a:prstGeom prst="rect">
            <a:avLst/>
          </a:prstGeom>
          <a:ln w="12700">
            <a:miter lim="400000"/>
          </a:ln>
        </p:spPr>
      </p:pic>
      <p:sp>
        <p:nvSpPr>
          <p:cNvPr id="160" name="Shape 160"/>
          <p:cNvSpPr/>
          <p:nvPr/>
        </p:nvSpPr>
        <p:spPr>
          <a:xfrm>
            <a:off x="7171542" y="5565037"/>
            <a:ext cx="4660612" cy="4445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126 G 195 B 104   Hex #7EC368</a:t>
            </a:r>
          </a:p>
        </p:txBody>
      </p:sp>
      <p:sp>
        <p:nvSpPr>
          <p:cNvPr id="161" name="Shape 161"/>
          <p:cNvSpPr/>
          <p:nvPr/>
        </p:nvSpPr>
        <p:spPr>
          <a:xfrm>
            <a:off x="12911942" y="5565037"/>
            <a:ext cx="4660612" cy="4445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226 G 231 B 231   Hex #E2E7E7</a:t>
            </a:r>
          </a:p>
        </p:txBody>
      </p:sp>
      <p:sp>
        <p:nvSpPr>
          <p:cNvPr id="162" name="Shape 162"/>
          <p:cNvSpPr/>
          <p:nvPr/>
        </p:nvSpPr>
        <p:spPr>
          <a:xfrm>
            <a:off x="12911942" y="8060699"/>
            <a:ext cx="4660612" cy="4445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236 G 240 B 241   Hex #ECF0F1</a:t>
            </a:r>
          </a:p>
        </p:txBody>
      </p:sp>
      <p:sp>
        <p:nvSpPr>
          <p:cNvPr id="163" name="Shape 163"/>
          <p:cNvSpPr/>
          <p:nvPr/>
        </p:nvSpPr>
        <p:spPr>
          <a:xfrm>
            <a:off x="7171542" y="8060699"/>
            <a:ext cx="4660612" cy="4445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118 G 130 B 130   Hex #768282</a:t>
            </a:r>
          </a:p>
        </p:txBody>
      </p:sp>
      <p:sp>
        <p:nvSpPr>
          <p:cNvPr id="164" name="Shape 164"/>
          <p:cNvSpPr/>
          <p:nvPr/>
        </p:nvSpPr>
        <p:spPr>
          <a:xfrm>
            <a:off x="7171542" y="10416661"/>
            <a:ext cx="4660612" cy="4445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43 G 62 B 80   Hex #2B3E50</a:t>
            </a:r>
          </a:p>
        </p:txBody>
      </p:sp>
      <p:pic>
        <p:nvPicPr>
          <p:cNvPr id="165" name="xamarin_6.1 copy.jpg"/>
          <p:cNvPicPr/>
          <p:nvPr/>
        </p:nvPicPr>
        <p:blipFill>
          <a:blip r:embed="rId5">
            <a:extLst/>
          </a:blip>
          <a:stretch>
            <a:fillRect/>
          </a:stretch>
        </p:blipFill>
        <p:spPr>
          <a:xfrm>
            <a:off x="18917846" y="3675190"/>
            <a:ext cx="4996997" cy="4426144"/>
          </a:xfrm>
          <a:prstGeom prst="rect">
            <a:avLst/>
          </a:prstGeom>
          <a:ln w="12700">
            <a:miter lim="400000"/>
          </a:ln>
        </p:spPr>
      </p:pic>
      <p:pic>
        <p:nvPicPr>
          <p:cNvPr id="166" name="logo-for-Photo-BKGD.png"/>
          <p:cNvPicPr/>
          <p:nvPr/>
        </p:nvPicPr>
        <p:blipFill>
          <a:blip r:embed="rId3">
            <a:extLst/>
          </a:blip>
          <a:stretch>
            <a:fillRect/>
          </a:stretch>
        </p:blipFill>
        <p:spPr>
          <a:xfrm>
            <a:off x="21427710" y="7521084"/>
            <a:ext cx="2203284" cy="20260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p:nvPr/>
        </p:nvSpPr>
        <p:spPr>
          <a:xfrm>
            <a:off x="1007533" y="3619896"/>
            <a:ext cx="19304361" cy="8170178"/>
          </a:xfrm>
          <a:prstGeom prst="rect">
            <a:avLst/>
          </a:prstGeom>
          <a:solidFill>
            <a:srgbClr val="EDEDED"/>
          </a:solidFill>
          <a:ln w="12700">
            <a:miter lim="400000"/>
          </a:ln>
        </p:spPr>
        <p:txBody>
          <a:bodyPr lIns="0" tIns="0" rIns="0" bIns="0" anchor="ctr"/>
          <a:lstStyle/>
          <a:p>
            <a:pPr lvl="0">
              <a:lnSpc>
                <a:spcPct val="90000"/>
              </a:lnSpc>
              <a:spcBef>
                <a:spcPts val="3500"/>
              </a:spcBef>
              <a:defRPr b="0">
                <a:solidFill>
                  <a:srgbClr val="FFFFFF"/>
                </a:solidFill>
              </a:defRPr>
            </a:pPr>
            <a:endParaRPr/>
          </a:p>
        </p:txBody>
      </p:sp>
      <p:sp>
        <p:nvSpPr>
          <p:cNvPr id="169" name="Shape 169"/>
          <p:cNvSpPr>
            <a:spLocks noGrp="1"/>
          </p:cNvSpPr>
          <p:nvPr>
            <p:ph type="title"/>
          </p:nvPr>
        </p:nvSpPr>
        <p:spPr>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Using the Evolve logo</a:t>
            </a:r>
          </a:p>
        </p:txBody>
      </p:sp>
      <p:sp>
        <p:nvSpPr>
          <p:cNvPr id="170" name="Shape 170"/>
          <p:cNvSpPr/>
          <p:nvPr/>
        </p:nvSpPr>
        <p:spPr>
          <a:xfrm>
            <a:off x="1670000" y="4280430"/>
            <a:ext cx="5401340" cy="1409833"/>
          </a:xfrm>
          <a:prstGeom prst="rect">
            <a:avLst/>
          </a:prstGeom>
          <a:solidFill>
            <a:srgbClr val="3B99D4"/>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pic>
        <p:nvPicPr>
          <p:cNvPr id="171" name="logo-for-Photo-BKGD.png"/>
          <p:cNvPicPr/>
          <p:nvPr/>
        </p:nvPicPr>
        <p:blipFill>
          <a:blip r:embed="rId2">
            <a:extLst/>
          </a:blip>
          <a:stretch>
            <a:fillRect/>
          </a:stretch>
        </p:blipFill>
        <p:spPr>
          <a:xfrm>
            <a:off x="2233777" y="4749205"/>
            <a:ext cx="4305579" cy="395917"/>
          </a:xfrm>
          <a:prstGeom prst="rect">
            <a:avLst/>
          </a:prstGeom>
          <a:ln w="12700">
            <a:miter lim="400000"/>
          </a:ln>
        </p:spPr>
      </p:pic>
      <p:sp>
        <p:nvSpPr>
          <p:cNvPr id="172" name="Shape 172"/>
          <p:cNvSpPr/>
          <p:nvPr/>
        </p:nvSpPr>
        <p:spPr>
          <a:xfrm>
            <a:off x="1647042" y="5781377"/>
            <a:ext cx="5583572" cy="787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Don’t place the logo on backgrounds that provide insufficient contrast </a:t>
            </a:r>
          </a:p>
        </p:txBody>
      </p:sp>
      <p:sp>
        <p:nvSpPr>
          <p:cNvPr id="173" name="Shape 173"/>
          <p:cNvSpPr/>
          <p:nvPr/>
        </p:nvSpPr>
        <p:spPr>
          <a:xfrm>
            <a:off x="8488109" y="5781377"/>
            <a:ext cx="5240076" cy="787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Don’t add effects like shadows, dimensions, and gradients to the logo</a:t>
            </a:r>
          </a:p>
        </p:txBody>
      </p:sp>
      <p:pic>
        <p:nvPicPr>
          <p:cNvPr id="174" name="logo-for-White-BKGD.png"/>
          <p:cNvPicPr/>
          <p:nvPr/>
        </p:nvPicPr>
        <p:blipFill>
          <a:blip r:embed="rId3">
            <a:extLst/>
          </a:blip>
          <a:stretch>
            <a:fillRect/>
          </a:stretch>
        </p:blipFill>
        <p:spPr>
          <a:xfrm>
            <a:off x="8555434" y="4756746"/>
            <a:ext cx="4606128" cy="423553"/>
          </a:xfrm>
          <a:prstGeom prst="rect">
            <a:avLst/>
          </a:prstGeom>
          <a:ln w="12700">
            <a:miter lim="400000"/>
          </a:ln>
          <a:effectLst>
            <a:outerShdw blurRad="190500" dist="8455" dir="5400000" rotWithShape="0">
              <a:srgbClr val="000000"/>
            </a:outerShdw>
          </a:effectLst>
        </p:spPr>
      </p:pic>
      <p:pic>
        <p:nvPicPr>
          <p:cNvPr id="175" name="training-01.png"/>
          <p:cNvPicPr/>
          <p:nvPr/>
        </p:nvPicPr>
        <p:blipFill>
          <a:blip r:embed="rId4">
            <a:extLst/>
          </a:blip>
          <a:srcRect b="14761"/>
          <a:stretch>
            <a:fillRect/>
          </a:stretch>
        </p:blipFill>
        <p:spPr>
          <a:xfrm>
            <a:off x="14798675" y="4284663"/>
            <a:ext cx="4852119" cy="1409016"/>
          </a:xfrm>
          <a:prstGeom prst="rect">
            <a:avLst/>
          </a:prstGeom>
          <a:ln w="12700">
            <a:miter lim="400000"/>
          </a:ln>
        </p:spPr>
      </p:pic>
      <p:sp>
        <p:nvSpPr>
          <p:cNvPr id="176" name="Shape 176"/>
          <p:cNvSpPr/>
          <p:nvPr/>
        </p:nvSpPr>
        <p:spPr>
          <a:xfrm>
            <a:off x="14753442" y="5781377"/>
            <a:ext cx="5240076" cy="787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defTabSz="457200">
              <a:spcBef>
                <a:spcPts val="1200"/>
              </a:spcBef>
              <a:defRPr sz="1800" b="0">
                <a:solidFill>
                  <a:srgbClr val="000000"/>
                </a:solidFill>
              </a:defRPr>
            </a:pPr>
            <a:r>
              <a:rPr sz="2000">
                <a:solidFill>
                  <a:srgbClr val="181818"/>
                </a:solidFill>
              </a:rPr>
              <a:t>Don’t place the logo over busy </a:t>
            </a:r>
            <a:br>
              <a:rPr sz="2000">
                <a:solidFill>
                  <a:srgbClr val="181818"/>
                </a:solidFill>
              </a:rPr>
            </a:br>
            <a:r>
              <a:rPr sz="2000">
                <a:solidFill>
                  <a:srgbClr val="181818"/>
                </a:solidFill>
              </a:rPr>
              <a:t>photographic background</a:t>
            </a:r>
          </a:p>
        </p:txBody>
      </p:sp>
      <p:pic>
        <p:nvPicPr>
          <p:cNvPr id="177" name="logo-for-Photo-BKGD.png"/>
          <p:cNvPicPr/>
          <p:nvPr/>
        </p:nvPicPr>
        <p:blipFill>
          <a:blip r:embed="rId2">
            <a:extLst/>
          </a:blip>
          <a:stretch>
            <a:fillRect/>
          </a:stretch>
        </p:blipFill>
        <p:spPr>
          <a:xfrm>
            <a:off x="15126721" y="4790282"/>
            <a:ext cx="4182151" cy="384566"/>
          </a:xfrm>
          <a:prstGeom prst="rect">
            <a:avLst/>
          </a:prstGeom>
          <a:ln w="12700">
            <a:miter lim="400000"/>
          </a:ln>
        </p:spPr>
      </p:pic>
      <p:pic>
        <p:nvPicPr>
          <p:cNvPr id="178" name="logo-for-White-BKGD.png"/>
          <p:cNvPicPr/>
          <p:nvPr/>
        </p:nvPicPr>
        <p:blipFill>
          <a:blip r:embed="rId3">
            <a:extLst/>
          </a:blip>
          <a:stretch>
            <a:fillRect/>
          </a:stretch>
        </p:blipFill>
        <p:spPr>
          <a:xfrm>
            <a:off x="1777867" y="8922394"/>
            <a:ext cx="5217518" cy="479772"/>
          </a:xfrm>
          <a:prstGeom prst="rect">
            <a:avLst/>
          </a:prstGeom>
          <a:ln w="12700">
            <a:miter lim="400000"/>
          </a:ln>
        </p:spPr>
      </p:pic>
      <p:sp>
        <p:nvSpPr>
          <p:cNvPr id="179" name="Shape 179"/>
          <p:cNvSpPr/>
          <p:nvPr/>
        </p:nvSpPr>
        <p:spPr>
          <a:xfrm>
            <a:off x="1712531" y="9426457"/>
            <a:ext cx="5240077" cy="520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500">
                <a:solidFill>
                  <a:srgbClr val="818181"/>
                </a:solidFill>
                <a:latin typeface="Segoe UI Semibold"/>
                <a:ea typeface="Segoe UI Semibold"/>
                <a:cs typeface="Segoe UI Semibold"/>
                <a:sym typeface="Segoe UI Semibold"/>
              </a:defRPr>
            </a:lvl1pPr>
          </a:lstStyle>
          <a:p>
            <a:pPr lvl="0">
              <a:defRPr sz="1800" b="0">
                <a:solidFill>
                  <a:srgbClr val="000000"/>
                </a:solidFill>
              </a:defRPr>
            </a:pPr>
            <a:r>
              <a:rPr sz="2500" b="1">
                <a:solidFill>
                  <a:srgbClr val="818181"/>
                </a:solidFill>
              </a:rPr>
              <a:t>Partner Program</a:t>
            </a:r>
          </a:p>
        </p:txBody>
      </p:sp>
      <p:sp>
        <p:nvSpPr>
          <p:cNvPr id="180" name="Shape 180"/>
          <p:cNvSpPr/>
          <p:nvPr/>
        </p:nvSpPr>
        <p:spPr>
          <a:xfrm>
            <a:off x="1697842" y="10118607"/>
            <a:ext cx="5583572" cy="787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Don’t create logo “lockups” by adding text in close proximity to the logo</a:t>
            </a:r>
          </a:p>
        </p:txBody>
      </p:sp>
      <p:pic>
        <p:nvPicPr>
          <p:cNvPr id="181" name="pasted-image.pdf"/>
          <p:cNvPicPr/>
          <p:nvPr/>
        </p:nvPicPr>
        <p:blipFill>
          <a:blip r:embed="rId5">
            <a:extLst/>
          </a:blip>
          <a:stretch>
            <a:fillRect/>
          </a:stretch>
        </p:blipFill>
        <p:spPr>
          <a:xfrm>
            <a:off x="8545045" y="9293193"/>
            <a:ext cx="5317300" cy="212307"/>
          </a:xfrm>
          <a:prstGeom prst="rect">
            <a:avLst/>
          </a:prstGeom>
          <a:ln w="12700">
            <a:miter lim="400000"/>
          </a:ln>
        </p:spPr>
      </p:pic>
      <p:sp>
        <p:nvSpPr>
          <p:cNvPr id="182" name="Shape 182"/>
          <p:cNvSpPr/>
          <p:nvPr/>
        </p:nvSpPr>
        <p:spPr>
          <a:xfrm>
            <a:off x="8411909" y="10103791"/>
            <a:ext cx="5583571" cy="4445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Don’t stretch the logo</a:t>
            </a:r>
          </a:p>
        </p:txBody>
      </p:sp>
      <p:pic>
        <p:nvPicPr>
          <p:cNvPr id="183" name="pasted-image.pdf"/>
          <p:cNvPicPr/>
          <p:nvPr/>
        </p:nvPicPr>
        <p:blipFill>
          <a:blip r:embed="rId6">
            <a:extLst/>
          </a:blip>
          <a:stretch>
            <a:fillRect/>
          </a:stretch>
        </p:blipFill>
        <p:spPr>
          <a:xfrm>
            <a:off x="14821792" y="8759407"/>
            <a:ext cx="3987801" cy="968514"/>
          </a:xfrm>
          <a:prstGeom prst="rect">
            <a:avLst/>
          </a:prstGeom>
          <a:ln w="12700">
            <a:miter lim="400000"/>
          </a:ln>
        </p:spPr>
      </p:pic>
      <p:sp>
        <p:nvSpPr>
          <p:cNvPr id="184" name="Shape 184"/>
          <p:cNvSpPr/>
          <p:nvPr/>
        </p:nvSpPr>
        <p:spPr>
          <a:xfrm>
            <a:off x="14795775" y="10103791"/>
            <a:ext cx="5583572" cy="4445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Don’t compress the logo</a:t>
            </a:r>
          </a:p>
        </p:txBody>
      </p:sp>
      <p:sp>
        <p:nvSpPr>
          <p:cNvPr id="185" name="Shape 185"/>
          <p:cNvSpPr/>
          <p:nvPr/>
        </p:nvSpPr>
        <p:spPr>
          <a:xfrm flipV="1">
            <a:off x="1514791" y="4101967"/>
            <a:ext cx="5743669"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86" name="Shape 186"/>
          <p:cNvSpPr/>
          <p:nvPr/>
        </p:nvSpPr>
        <p:spPr>
          <a:xfrm flipV="1">
            <a:off x="7986663" y="4101967"/>
            <a:ext cx="5743669"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87" name="Shape 187"/>
          <p:cNvSpPr/>
          <p:nvPr/>
        </p:nvSpPr>
        <p:spPr>
          <a:xfrm flipV="1">
            <a:off x="14352937" y="4101967"/>
            <a:ext cx="5743668"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88" name="Shape 188"/>
          <p:cNvSpPr/>
          <p:nvPr/>
        </p:nvSpPr>
        <p:spPr>
          <a:xfrm flipV="1">
            <a:off x="14352937" y="8398385"/>
            <a:ext cx="5743668"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89" name="Shape 189"/>
          <p:cNvSpPr/>
          <p:nvPr/>
        </p:nvSpPr>
        <p:spPr>
          <a:xfrm flipV="1">
            <a:off x="8015366" y="8398385"/>
            <a:ext cx="5743669"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90" name="Shape 190"/>
          <p:cNvSpPr/>
          <p:nvPr/>
        </p:nvSpPr>
        <p:spPr>
          <a:xfrm flipV="1">
            <a:off x="1566994" y="8398385"/>
            <a:ext cx="5743668"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Screenshot 2014-04-10 13.39.28.jpg"/>
          <p:cNvPicPr/>
          <p:nvPr/>
        </p:nvPicPr>
        <p:blipFill>
          <a:blip r:embed="rId2">
            <a:extLst/>
          </a:blip>
          <a:stretch>
            <a:fillRect/>
          </a:stretch>
        </p:blipFill>
        <p:spPr>
          <a:xfrm>
            <a:off x="938192" y="4343194"/>
            <a:ext cx="6677591" cy="5029612"/>
          </a:xfrm>
          <a:prstGeom prst="rect">
            <a:avLst/>
          </a:prstGeom>
          <a:ln w="12700">
            <a:miter lim="400000"/>
          </a:ln>
        </p:spPr>
      </p:pic>
      <p:pic>
        <p:nvPicPr>
          <p:cNvPr id="193" name="header image.jpg"/>
          <p:cNvPicPr/>
          <p:nvPr/>
        </p:nvPicPr>
        <p:blipFill>
          <a:blip r:embed="rId3">
            <a:extLst/>
          </a:blip>
          <a:srcRect l="9824" t="2750" r="2517" b="8610"/>
          <a:stretch>
            <a:fillRect/>
          </a:stretch>
        </p:blipFill>
        <p:spPr>
          <a:xfrm>
            <a:off x="8436669" y="4336626"/>
            <a:ext cx="6677686" cy="5061616"/>
          </a:xfrm>
          <a:prstGeom prst="rect">
            <a:avLst/>
          </a:prstGeom>
          <a:ln w="12700">
            <a:miter lim="400000"/>
          </a:ln>
        </p:spPr>
      </p:pic>
      <p:pic>
        <p:nvPicPr>
          <p:cNvPr id="194" name="WordamentHero1.jpg"/>
          <p:cNvPicPr/>
          <p:nvPr/>
        </p:nvPicPr>
        <p:blipFill>
          <a:blip r:embed="rId4">
            <a:extLst/>
          </a:blip>
          <a:srcRect r="1846"/>
          <a:stretch>
            <a:fillRect/>
          </a:stretch>
        </p:blipFill>
        <p:spPr>
          <a:xfrm>
            <a:off x="15935374" y="4315989"/>
            <a:ext cx="6653552" cy="5084050"/>
          </a:xfrm>
          <a:prstGeom prst="rect">
            <a:avLst/>
          </a:prstGeom>
          <a:ln w="12700">
            <a:miter lim="400000"/>
          </a:ln>
        </p:spPr>
      </p:pic>
      <p:sp>
        <p:nvSpPr>
          <p:cNvPr id="195" name="Shape 195"/>
          <p:cNvSpPr>
            <a:spLocks noGrp="1"/>
          </p:cNvSpPr>
          <p:nvPr>
            <p:ph type="title"/>
          </p:nvPr>
        </p:nvSpPr>
        <p:spPr>
          <a:xfrm>
            <a:off x="825500" y="101600"/>
            <a:ext cx="21005800" cy="2286000"/>
          </a:xfrm>
          <a:prstGeom prst="rect">
            <a:avLst/>
          </a:prstGeom>
        </p:spPr>
        <p:txBody>
          <a:bodyPr/>
          <a:lstStyle>
            <a:lvl1pPr defTabSz="932742">
              <a:defRPr spc="-296">
                <a:solidFill>
                  <a:srgbClr val="4AA3D9"/>
                </a:solidFill>
              </a:defRPr>
            </a:lvl1pPr>
          </a:lstStyle>
          <a:p>
            <a:pPr lvl="0">
              <a:defRPr sz="1800" spc="0">
                <a:solidFill>
                  <a:srgbClr val="000000"/>
                </a:solidFill>
              </a:defRPr>
            </a:pPr>
            <a:r>
              <a:rPr sz="8000" spc="-296">
                <a:solidFill>
                  <a:srgbClr val="4AA3D9"/>
                </a:solidFill>
              </a:rPr>
              <a:t>Example: layout three photos</a:t>
            </a:r>
          </a:p>
        </p:txBody>
      </p:sp>
      <p:sp>
        <p:nvSpPr>
          <p:cNvPr id="196" name="Shape 196"/>
          <p:cNvSpPr/>
          <p:nvPr/>
        </p:nvSpPr>
        <p:spPr>
          <a:xfrm>
            <a:off x="881948" y="9803173"/>
            <a:ext cx="7013700" cy="15595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defTabSz="932471">
              <a:lnSpc>
                <a:spcPct val="90000"/>
              </a:lnSpc>
              <a:defRPr sz="1800" b="0">
                <a:solidFill>
                  <a:srgbClr val="000000"/>
                </a:solidFill>
              </a:defRPr>
            </a:pPr>
            <a:r>
              <a:rPr sz="3500">
                <a:solidFill>
                  <a:srgbClr val="15304E"/>
                </a:solidFill>
              </a:rPr>
              <a:t>This text shape has no fill.</a:t>
            </a:r>
            <a:br>
              <a:rPr sz="3500">
                <a:solidFill>
                  <a:srgbClr val="15304E"/>
                </a:solidFill>
              </a:rPr>
            </a:br>
            <a:r>
              <a:rPr sz="3500">
                <a:solidFill>
                  <a:srgbClr val="15304E"/>
                </a:solidFill>
              </a:rPr>
              <a:t>It uses the same default interior margins as content tiles </a:t>
            </a:r>
          </a:p>
        </p:txBody>
      </p:sp>
      <p:sp>
        <p:nvSpPr>
          <p:cNvPr id="197" name="Shape 197"/>
          <p:cNvSpPr/>
          <p:nvPr/>
        </p:nvSpPr>
        <p:spPr>
          <a:xfrm>
            <a:off x="8378052" y="9768882"/>
            <a:ext cx="7013700" cy="10909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932742">
              <a:lnSpc>
                <a:spcPct val="90000"/>
              </a:lnSpc>
              <a:spcBef>
                <a:spcPts val="1800"/>
              </a:spcBef>
              <a:defRPr sz="3500" b="0">
                <a:solidFill>
                  <a:srgbClr val="15304E"/>
                </a:solidFill>
              </a:defRPr>
            </a:lvl1pPr>
          </a:lstStyle>
          <a:p>
            <a:pPr lvl="0">
              <a:defRPr sz="1800">
                <a:solidFill>
                  <a:srgbClr val="000000"/>
                </a:solidFill>
              </a:defRPr>
            </a:pPr>
            <a:r>
              <a:rPr sz="3500">
                <a:solidFill>
                  <a:srgbClr val="15304E"/>
                </a:solidFill>
              </a:rPr>
              <a:t>Align all text blocks to the content tiles interior margins</a:t>
            </a:r>
          </a:p>
        </p:txBody>
      </p:sp>
      <p:sp>
        <p:nvSpPr>
          <p:cNvPr id="198" name="Shape 198"/>
          <p:cNvSpPr/>
          <p:nvPr/>
        </p:nvSpPr>
        <p:spPr>
          <a:xfrm>
            <a:off x="15924955" y="9768882"/>
            <a:ext cx="7013700" cy="10909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defTabSz="932471">
              <a:lnSpc>
                <a:spcPct val="90000"/>
              </a:lnSpc>
              <a:defRPr sz="1800" b="0">
                <a:solidFill>
                  <a:srgbClr val="000000"/>
                </a:solidFill>
              </a:defRPr>
            </a:pPr>
            <a:r>
              <a:rPr sz="3500">
                <a:solidFill>
                  <a:srgbClr val="15304E"/>
                </a:solidFill>
              </a:rPr>
              <a:t>Text can be used on, above or </a:t>
            </a:r>
            <a:br>
              <a:rPr sz="3500">
                <a:solidFill>
                  <a:srgbClr val="15304E"/>
                </a:solidFill>
              </a:rPr>
            </a:br>
            <a:r>
              <a:rPr sz="3500">
                <a:solidFill>
                  <a:srgbClr val="15304E"/>
                </a:solidFill>
              </a:rPr>
              <a:t>below photos.</a:t>
            </a:r>
          </a:p>
        </p:txBody>
      </p:sp>
      <p:sp>
        <p:nvSpPr>
          <p:cNvPr id="199" name="Shape 199"/>
          <p:cNvSpPr/>
          <p:nvPr/>
        </p:nvSpPr>
        <p:spPr>
          <a:xfrm>
            <a:off x="15873739" y="1331168"/>
            <a:ext cx="6802280" cy="2514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defTabSz="932742">
              <a:defRPr sz="1800" b="0">
                <a:solidFill>
                  <a:srgbClr val="000000"/>
                </a:solidFill>
              </a:defRPr>
            </a:pPr>
            <a:r>
              <a:rPr sz="2900" b="1">
                <a:solidFill>
                  <a:srgbClr val="15304E"/>
                </a:solidFill>
              </a:rPr>
              <a:t>Design Tip: In this instruction, turn on the drawing guides </a:t>
            </a:r>
            <a:br>
              <a:rPr sz="2900" b="1">
                <a:solidFill>
                  <a:srgbClr val="15304E"/>
                </a:solidFill>
              </a:rPr>
            </a:br>
            <a:r>
              <a:rPr sz="2900" b="1">
                <a:solidFill>
                  <a:srgbClr val="15304E"/>
                </a:solidFill>
              </a:rPr>
              <a:t>(View -&gt; Guides) to see how the photos and content tiles are aligned to the underlying grid system.</a:t>
            </a:r>
          </a:p>
        </p:txBody>
      </p:sp>
      <p:sp>
        <p:nvSpPr>
          <p:cNvPr id="200" name="Shape 200"/>
          <p:cNvSpPr/>
          <p:nvPr/>
        </p:nvSpPr>
        <p:spPr>
          <a:xfrm flipV="1">
            <a:off x="8433147"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201" name="Shape 201"/>
          <p:cNvSpPr/>
          <p:nvPr/>
        </p:nvSpPr>
        <p:spPr>
          <a:xfrm flipV="1">
            <a:off x="7603083"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202" name="Shape 202"/>
          <p:cNvSpPr/>
          <p:nvPr/>
        </p:nvSpPr>
        <p:spPr>
          <a:xfrm flipV="1">
            <a:off x="15938847"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203" name="Shape 203"/>
          <p:cNvSpPr/>
          <p:nvPr/>
        </p:nvSpPr>
        <p:spPr>
          <a:xfrm flipV="1">
            <a:off x="15108783"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04304D"/>
        </a:solidFill>
        <a:effectLst/>
      </p:bgPr>
    </p:bg>
    <p:spTree>
      <p:nvGrpSpPr>
        <p:cNvPr id="1" name=""/>
        <p:cNvGrpSpPr/>
        <p:nvPr/>
      </p:nvGrpSpPr>
      <p:grpSpPr>
        <a:xfrm>
          <a:off x="0" y="0"/>
          <a:ext cx="0" cy="0"/>
          <a:chOff x="0" y="0"/>
          <a:chExt cx="0" cy="0"/>
        </a:xfrm>
      </p:grpSpPr>
      <p:pic>
        <p:nvPicPr>
          <p:cNvPr id="205" name="logo-for-Photo-BKGD.png"/>
          <p:cNvPicPr/>
          <p:nvPr/>
        </p:nvPicPr>
        <p:blipFill>
          <a:blip r:embed="rId2">
            <a:extLst/>
          </a:blip>
          <a:stretch>
            <a:fillRect/>
          </a:stretch>
        </p:blipFill>
        <p:spPr>
          <a:xfrm>
            <a:off x="17799050" y="12319000"/>
            <a:ext cx="5524500" cy="508000"/>
          </a:xfrm>
          <a:prstGeom prst="rect">
            <a:avLst/>
          </a:prstGeom>
          <a:ln w="12700">
            <a:miter lim="400000"/>
          </a:ln>
        </p:spPr>
      </p:pic>
      <p:sp>
        <p:nvSpPr>
          <p:cNvPr id="206" name="Shape 206"/>
          <p:cNvSpPr>
            <a:spLocks noGrp="1"/>
          </p:cNvSpPr>
          <p:nvPr>
            <p:ph type="title"/>
          </p:nvPr>
        </p:nvSpPr>
        <p:spPr>
          <a:xfrm>
            <a:off x="939800" y="101600"/>
            <a:ext cx="21005800" cy="2286000"/>
          </a:xfrm>
          <a:prstGeom prst="rect">
            <a:avLst/>
          </a:prstGeom>
        </p:spPr>
        <p:txBody>
          <a:bodyPr/>
          <a:lstStyle>
            <a:lvl1pPr>
              <a:defRPr>
                <a:solidFill>
                  <a:srgbClr val="3B99D4"/>
                </a:solidFill>
              </a:defRPr>
            </a:lvl1pPr>
          </a:lstStyle>
          <a:p>
            <a:pPr lvl="0">
              <a:defRPr sz="1800">
                <a:solidFill>
                  <a:srgbClr val="000000"/>
                </a:solidFill>
              </a:defRPr>
            </a:pPr>
            <a:r>
              <a:rPr sz="8000">
                <a:solidFill>
                  <a:srgbClr val="3B99D4"/>
                </a:solidFill>
              </a:rPr>
              <a:t>Photo Selection – Phone Screenshot</a:t>
            </a:r>
          </a:p>
        </p:txBody>
      </p:sp>
      <p:pic>
        <p:nvPicPr>
          <p:cNvPr id="207" name="XE14-hrz-logo-white-cmyk.png"/>
          <p:cNvPicPr/>
          <p:nvPr/>
        </p:nvPicPr>
        <p:blipFill>
          <a:blip r:embed="rId3">
            <a:extLst/>
          </a:blip>
          <a:stretch>
            <a:fillRect/>
          </a:stretch>
        </p:blipFill>
        <p:spPr>
          <a:xfrm>
            <a:off x="17909392" y="12293600"/>
            <a:ext cx="5507016" cy="508000"/>
          </a:xfrm>
          <a:prstGeom prst="rect">
            <a:avLst/>
          </a:prstGeom>
          <a:ln w="12700">
            <a:miter lim="400000"/>
          </a:ln>
        </p:spPr>
      </p:pic>
      <p:sp>
        <p:nvSpPr>
          <p:cNvPr id="208" name="Shape 208"/>
          <p:cNvSpPr/>
          <p:nvPr/>
        </p:nvSpPr>
        <p:spPr>
          <a:xfrm>
            <a:off x="935897" y="2510845"/>
            <a:ext cx="12772133" cy="443604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lvl="0">
              <a:lnSpc>
                <a:spcPct val="90000"/>
              </a:lnSpc>
              <a:spcBef>
                <a:spcPts val="3500"/>
              </a:spcBef>
              <a:defRPr sz="1800" b="0">
                <a:solidFill>
                  <a:srgbClr val="000000"/>
                </a:solidFill>
              </a:defRPr>
            </a:pPr>
            <a:r>
              <a:rPr sz="2900" b="1">
                <a:solidFill>
                  <a:srgbClr val="FFFFFF"/>
                </a:solidFill>
                <a:latin typeface="Segoe UI Semibold"/>
                <a:ea typeface="Segoe UI Semibold"/>
                <a:cs typeface="Segoe UI Semibold"/>
                <a:sym typeface="Segoe UI Semibold"/>
              </a:rPr>
              <a:t>Replace devices screens</a:t>
            </a:r>
          </a:p>
          <a:p>
            <a:pPr lvl="0">
              <a:lnSpc>
                <a:spcPct val="90000"/>
              </a:lnSpc>
              <a:spcBef>
                <a:spcPts val="3500"/>
              </a:spcBef>
              <a:defRPr sz="1800" b="0">
                <a:solidFill>
                  <a:srgbClr val="000000"/>
                </a:solidFill>
              </a:defRPr>
            </a:pPr>
            <a:r>
              <a:rPr sz="2900" b="1">
                <a:solidFill>
                  <a:srgbClr val="FFFFFF"/>
                </a:solidFill>
                <a:latin typeface="Segoe UI Semibold"/>
                <a:ea typeface="Segoe UI Semibold"/>
                <a:cs typeface="Segoe UI Semibold"/>
                <a:sym typeface="Segoe UI Semibold"/>
              </a:rPr>
              <a:t>Use </a:t>
            </a:r>
            <a:r>
              <a:rPr sz="2900" b="1">
                <a:solidFill>
                  <a:srgbClr val="4AA3D9"/>
                </a:solidFill>
                <a:hlinkClick r:id="rId4"/>
              </a:rPr>
              <a:t>Placeit</a:t>
            </a:r>
            <a:r>
              <a:rPr sz="2900" b="1">
                <a:solidFill>
                  <a:srgbClr val="4AA3D9"/>
                </a:solidFill>
              </a:rPr>
              <a:t> </a:t>
            </a:r>
            <a:r>
              <a:rPr sz="2900" b="1">
                <a:solidFill>
                  <a:srgbClr val="FFFFFF"/>
                </a:solidFill>
                <a:latin typeface="Segoe UI Semibold"/>
                <a:ea typeface="Segoe UI Semibold"/>
                <a:cs typeface="Segoe UI Semibold"/>
                <a:sym typeface="Segoe UI Semibold"/>
              </a:rPr>
              <a:t>to find the background image for your app. </a:t>
            </a:r>
          </a:p>
        </p:txBody>
      </p:sp>
      <p:sp>
        <p:nvSpPr>
          <p:cNvPr id="209" name="Shape 209"/>
          <p:cNvSpPr/>
          <p:nvPr/>
        </p:nvSpPr>
        <p:spPr>
          <a:xfrm>
            <a:off x="939800" y="42164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lnSpc>
                <a:spcPct val="90000"/>
              </a:lnSpc>
              <a:defRPr sz="8000" b="0"/>
            </a:lvl1pPr>
          </a:lstStyle>
          <a:p>
            <a:pPr lvl="0">
              <a:defRPr sz="1800">
                <a:solidFill>
                  <a:srgbClr val="000000"/>
                </a:solidFill>
              </a:defRPr>
            </a:pPr>
            <a:r>
              <a:rPr sz="8000">
                <a:solidFill>
                  <a:srgbClr val="3B99D4"/>
                </a:solidFill>
              </a:rPr>
              <a:t>Photo Selection – Tablet Screenshot</a:t>
            </a:r>
          </a:p>
        </p:txBody>
      </p:sp>
      <p:sp>
        <p:nvSpPr>
          <p:cNvPr id="210" name="Shape 210"/>
          <p:cNvSpPr/>
          <p:nvPr/>
        </p:nvSpPr>
        <p:spPr>
          <a:xfrm>
            <a:off x="935897" y="6473245"/>
            <a:ext cx="12772133" cy="443604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lvl="0">
              <a:lnSpc>
                <a:spcPct val="90000"/>
              </a:lnSpc>
              <a:spcBef>
                <a:spcPts val="3500"/>
              </a:spcBef>
              <a:defRPr sz="1800" b="0">
                <a:solidFill>
                  <a:srgbClr val="000000"/>
                </a:solidFill>
              </a:defRPr>
            </a:pPr>
            <a:r>
              <a:rPr sz="2900" b="1">
                <a:solidFill>
                  <a:srgbClr val="FFFFFF"/>
                </a:solidFill>
                <a:latin typeface="Segoe UI Semibold"/>
                <a:ea typeface="Segoe UI Semibold"/>
                <a:cs typeface="Segoe UI Semibold"/>
                <a:sym typeface="Segoe UI Semibold"/>
              </a:rPr>
              <a:t>Replace devices screens</a:t>
            </a:r>
          </a:p>
          <a:p>
            <a:pPr lvl="0">
              <a:lnSpc>
                <a:spcPct val="90000"/>
              </a:lnSpc>
              <a:spcBef>
                <a:spcPts val="3500"/>
              </a:spcBef>
              <a:defRPr sz="1800" b="0">
                <a:solidFill>
                  <a:srgbClr val="000000"/>
                </a:solidFill>
              </a:defRPr>
            </a:pPr>
            <a:r>
              <a:rPr sz="2900" b="1">
                <a:solidFill>
                  <a:srgbClr val="FFFFFF"/>
                </a:solidFill>
                <a:latin typeface="Segoe UI Semibold"/>
                <a:ea typeface="Segoe UI Semibold"/>
                <a:cs typeface="Segoe UI Semibold"/>
                <a:sym typeface="Segoe UI Semibold"/>
              </a:rPr>
              <a:t>Use </a:t>
            </a:r>
            <a:r>
              <a:rPr sz="2900" b="1">
                <a:solidFill>
                  <a:srgbClr val="4AA3D9"/>
                </a:solidFill>
                <a:hlinkClick r:id="rId4"/>
              </a:rPr>
              <a:t>Placeit</a:t>
            </a:r>
            <a:r>
              <a:rPr sz="2900" b="1">
                <a:solidFill>
                  <a:srgbClr val="4AA3D9"/>
                </a:solidFill>
              </a:rPr>
              <a:t> </a:t>
            </a:r>
            <a:r>
              <a:rPr sz="2900" b="1">
                <a:solidFill>
                  <a:srgbClr val="FFFFFF"/>
                </a:solidFill>
                <a:latin typeface="Segoe UI Semibold"/>
                <a:ea typeface="Segoe UI Semibold"/>
                <a:cs typeface="Segoe UI Semibold"/>
                <a:sym typeface="Segoe UI Semibold"/>
              </a:rPr>
              <a:t>to find the background image for your app. </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Black">
  <a:themeElements>
    <a:clrScheme name="Black">
      <a:dk1>
        <a:srgbClr val="000000"/>
      </a:dk1>
      <a:lt1>
        <a:srgbClr val="3B99D4"/>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Segoe UI Semilight"/>
        <a:ea typeface="Segoe UI Semilight"/>
        <a:cs typeface="Segoe UI Semilight"/>
      </a:majorFont>
      <a:minorFont>
        <a:latin typeface="Segoe UI"/>
        <a:ea typeface="Segoe UI"/>
        <a:cs typeface="Segoe UI"/>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90000"/>
          </a:lnSpc>
          <a:spcBef>
            <a:spcPts val="3500"/>
          </a:spcBef>
          <a:spcAft>
            <a:spcPts val="0"/>
          </a:spcAft>
          <a:buClrTx/>
          <a:buSzTx/>
          <a:buFontTx/>
          <a:buNone/>
          <a:tabLst/>
          <a:defRPr kumimoji="0" sz="4500" b="0" i="0" u="none" strike="noStrike" cap="none" spc="0" normalizeH="0" baseline="0">
            <a:ln>
              <a:noFill/>
            </a:ln>
            <a:solidFill>
              <a:srgbClr val="FFFFFF"/>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0"/>
          </a:spcBef>
          <a:spcAft>
            <a:spcPts val="0"/>
          </a:spcAft>
          <a:buClrTx/>
          <a:buSzTx/>
          <a:buFontTx/>
          <a:buNone/>
          <a:tabLst/>
          <a:defRPr kumimoji="0" sz="4500" b="1" i="0" u="none" strike="noStrike" cap="none" spc="0" normalizeH="0" baseline="0">
            <a:ln>
              <a:noFill/>
            </a:ln>
            <a:solidFill>
              <a:srgbClr val="3B99D4"/>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Segoe UI Semilight"/>
        <a:ea typeface="Segoe UI Semilight"/>
        <a:cs typeface="Segoe UI Semilight"/>
      </a:majorFont>
      <a:minorFont>
        <a:latin typeface="Segoe UI"/>
        <a:ea typeface="Segoe UI"/>
        <a:cs typeface="Segoe UI"/>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90000"/>
          </a:lnSpc>
          <a:spcBef>
            <a:spcPts val="3500"/>
          </a:spcBef>
          <a:spcAft>
            <a:spcPts val="0"/>
          </a:spcAft>
          <a:buClrTx/>
          <a:buSzTx/>
          <a:buFontTx/>
          <a:buNone/>
          <a:tabLst/>
          <a:defRPr kumimoji="0" sz="4500" b="0" i="0" u="none" strike="noStrike" cap="none" spc="0" normalizeH="0" baseline="0">
            <a:ln>
              <a:noFill/>
            </a:ln>
            <a:solidFill>
              <a:srgbClr val="FFFFFF"/>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0"/>
          </a:spcBef>
          <a:spcAft>
            <a:spcPts val="0"/>
          </a:spcAft>
          <a:buClrTx/>
          <a:buSzTx/>
          <a:buFontTx/>
          <a:buNone/>
          <a:tabLst/>
          <a:defRPr kumimoji="0" sz="4500" b="1" i="0" u="none" strike="noStrike" cap="none" spc="0" normalizeH="0" baseline="0">
            <a:ln>
              <a:noFill/>
            </a:ln>
            <a:solidFill>
              <a:srgbClr val="3B99D4"/>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164</TotalTime>
  <Words>2046</Words>
  <Application>Microsoft Office PowerPoint</Application>
  <PresentationFormat>Custom</PresentationFormat>
  <Paragraphs>322</Paragraphs>
  <Slides>53</Slides>
  <Notes>30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Avenir Roman</vt:lpstr>
      <vt:lpstr>Consolas</vt:lpstr>
      <vt:lpstr>Helvetica Light</vt:lpstr>
      <vt:lpstr>Menlo Regular</vt:lpstr>
      <vt:lpstr>Segoe UI</vt:lpstr>
      <vt:lpstr>Segoe UI Black</vt:lpstr>
      <vt:lpstr>Segoe UI Light</vt:lpstr>
      <vt:lpstr>Segoe UI Semibold</vt:lpstr>
      <vt:lpstr>Segoe UI Semilight</vt:lpstr>
      <vt:lpstr>Black</vt:lpstr>
      <vt:lpstr>Presentation Guidelines</vt:lpstr>
      <vt:lpstr>Presentation Fonts</vt:lpstr>
      <vt:lpstr>PowerPoint Presentation</vt:lpstr>
      <vt:lpstr>Use the grid to align slides nicely</vt:lpstr>
      <vt:lpstr>Using the Evolve logo</vt:lpstr>
      <vt:lpstr>Using the Evolve logo on color backgrounds</vt:lpstr>
      <vt:lpstr>Using the Evolve logo</vt:lpstr>
      <vt:lpstr>Example: layout three photos</vt:lpstr>
      <vt:lpstr>Photo Selection – Phone Screenshot</vt:lpstr>
      <vt:lpstr>Using device frames</vt:lpstr>
      <vt:lpstr>Formatting code</vt:lpstr>
      <vt:lpstr>Sample: Pretty code</vt:lpstr>
      <vt:lpstr>Use separate slides to call out sub-snippets</vt:lpstr>
      <vt:lpstr>Adding screenshots to devices</vt:lpstr>
      <vt:lpstr>PowerPoint Presentation</vt:lpstr>
      <vt:lpstr>PowerPoint Presentation</vt:lpstr>
      <vt:lpstr>PowerPoint Presentation</vt:lpstr>
      <vt:lpstr>PowerPoint Presentation</vt:lpstr>
      <vt:lpstr>PowerPoint Presentation</vt:lpstr>
      <vt:lpstr>Icons, large and small</vt:lpstr>
      <vt:lpstr> </vt:lpstr>
      <vt:lpstr> </vt:lpstr>
      <vt:lpstr>Light blue icons for reuse</vt:lpstr>
      <vt:lpstr>More light blue icons for reuse</vt:lpstr>
      <vt:lpstr>Dark icons for reuse</vt:lpstr>
      <vt:lpstr>More dark icons for reuse</vt:lpstr>
      <vt:lpstr>White icons for reuse</vt:lpstr>
      <vt:lpstr>More white icons for reuse</vt:lpstr>
      <vt:lpstr>Want more icons?</vt:lpstr>
      <vt:lpstr>Slide Samples</vt:lpstr>
      <vt:lpstr>Presentation title goes here. Make it punchy.</vt:lpstr>
      <vt:lpstr>Section Heading</vt:lpstr>
      <vt:lpstr>Text with big image</vt:lpstr>
      <vt:lpstr>Text with big image</vt:lpstr>
      <vt:lpstr>PowerPoint Presentation</vt:lpstr>
      <vt:lpstr>Photos separated by gaps</vt:lpstr>
      <vt:lpstr>Title Size 80pt</vt:lpstr>
      <vt:lpstr>Title Size 80pt</vt:lpstr>
      <vt:lpstr>Title Size 80pt</vt:lpstr>
      <vt:lpstr>Title Size 80pt</vt:lpstr>
      <vt:lpstr>Title Size 80pt</vt:lpstr>
      <vt:lpstr>Title Size 80pt</vt:lpstr>
      <vt:lpstr>Title Size 80pt</vt:lpstr>
      <vt:lpstr>Title Size 80pt</vt:lpstr>
      <vt:lpstr>1,500,000</vt:lpstr>
      <vt:lpstr>1,500,000</vt:lpstr>
      <vt:lpstr>“Xamarin.Mac helps me tap into the Mac market with better, faster results.”</vt:lpstr>
      <vt:lpstr>“I knew that Xamarin‘s performance advantages over other cross platform tools and its rock-solid support for all  of the iOS APIs were just what this  project needed.”</vt:lpstr>
      <vt:lpstr>“Xamarin offers the best of all worlds. We deliver high performance, native apps that, until Xamarin, were only possible with Objective-C and Java. Sharing over 50,000 lines of code across platforms gives us more time to spend on great user experiences.”</vt:lpstr>
      <vt:lpstr>Bar Chart Sample</vt:lpstr>
      <vt:lpstr>PowerPoint Presentation</vt:lpstr>
      <vt:lpstr>Demo</vt:lpstr>
      <vt:lpstr>Ending Slide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Guidelines</dc:title>
  <dc:creator>varief</dc:creator>
  <cp:lastModifiedBy>David Siegel</cp:lastModifiedBy>
  <cp:revision>15</cp:revision>
  <dcterms:modified xsi:type="dcterms:W3CDTF">2014-09-11T20:49:37Z</dcterms:modified>
</cp:coreProperties>
</file>